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69"/>
  </p:notesMasterIdLst>
  <p:sldIdLst>
    <p:sldId id="374" r:id="rId2"/>
    <p:sldId id="375" r:id="rId3"/>
    <p:sldId id="376" r:id="rId4"/>
    <p:sldId id="377" r:id="rId5"/>
    <p:sldId id="378" r:id="rId6"/>
    <p:sldId id="379" r:id="rId7"/>
    <p:sldId id="380" r:id="rId8"/>
    <p:sldId id="381" r:id="rId9"/>
    <p:sldId id="382"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395" r:id="rId23"/>
    <p:sldId id="396" r:id="rId24"/>
    <p:sldId id="397" r:id="rId25"/>
    <p:sldId id="398" r:id="rId26"/>
    <p:sldId id="399" r:id="rId27"/>
    <p:sldId id="400" r:id="rId28"/>
    <p:sldId id="401"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420" r:id="rId48"/>
    <p:sldId id="421" r:id="rId49"/>
    <p:sldId id="422" r:id="rId50"/>
    <p:sldId id="423" r:id="rId51"/>
    <p:sldId id="424" r:id="rId52"/>
    <p:sldId id="425" r:id="rId53"/>
    <p:sldId id="426" r:id="rId54"/>
    <p:sldId id="432" r:id="rId55"/>
    <p:sldId id="373" r:id="rId56"/>
    <p:sldId id="433" r:id="rId57"/>
    <p:sldId id="434" r:id="rId58"/>
    <p:sldId id="435" r:id="rId59"/>
    <p:sldId id="436" r:id="rId60"/>
    <p:sldId id="437" r:id="rId61"/>
    <p:sldId id="438" r:id="rId62"/>
    <p:sldId id="439" r:id="rId63"/>
    <p:sldId id="427" r:id="rId64"/>
    <p:sldId id="428" r:id="rId65"/>
    <p:sldId id="429" r:id="rId66"/>
    <p:sldId id="430" r:id="rId67"/>
    <p:sldId id="43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2E"/>
    <a:srgbClr val="189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9DCB95-D51C-5948-B845-EDC37CE7B5C8}" v="2" dt="2024-01-23T17:21:36.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8"/>
  </p:normalViewPr>
  <p:slideViewPr>
    <p:cSldViewPr snapToGrid="0">
      <p:cViewPr varScale="1">
        <p:scale>
          <a:sx n="105" d="100"/>
          <a:sy n="105" d="100"/>
        </p:scale>
        <p:origin x="8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NIL KUMAR" userId="2716ee79d5429699" providerId="LiveId" clId="{C568B820-5086-DB43-B10F-6919A4517C66}"/>
    <pc:docChg chg="undo custSel addSld delSld modSld sldOrd">
      <pc:chgData name="SUNIL KUMAR" userId="2716ee79d5429699" providerId="LiveId" clId="{C568B820-5086-DB43-B10F-6919A4517C66}" dt="2023-12-02T02:07:22.170" v="6211" actId="26606"/>
      <pc:docMkLst>
        <pc:docMk/>
      </pc:docMkLst>
      <pc:sldChg chg="addSp delSp modSp mod modClrScheme delDesignElem chgLayout">
        <pc:chgData name="SUNIL KUMAR" userId="2716ee79d5429699" providerId="LiveId" clId="{C568B820-5086-DB43-B10F-6919A4517C66}" dt="2023-12-01T16:56:51.758" v="2725" actId="20577"/>
        <pc:sldMkLst>
          <pc:docMk/>
          <pc:sldMk cId="2788339850" sldId="256"/>
        </pc:sldMkLst>
        <pc:spChg chg="mod ord">
          <ac:chgData name="SUNIL KUMAR" userId="2716ee79d5429699" providerId="LiveId" clId="{C568B820-5086-DB43-B10F-6919A4517C66}" dt="2023-12-01T16:56:10.894" v="2714" actId="1076"/>
          <ac:spMkLst>
            <pc:docMk/>
            <pc:sldMk cId="2788339850" sldId="256"/>
            <ac:spMk id="2" creationId="{1D95861A-419B-B986-28DA-2B873B6A0B07}"/>
          </ac:spMkLst>
        </pc:spChg>
        <pc:spChg chg="mod ord">
          <ac:chgData name="SUNIL KUMAR" userId="2716ee79d5429699" providerId="LiveId" clId="{C568B820-5086-DB43-B10F-6919A4517C66}" dt="2023-12-01T16:56:51.758" v="2725" actId="20577"/>
          <ac:spMkLst>
            <pc:docMk/>
            <pc:sldMk cId="2788339850" sldId="256"/>
            <ac:spMk id="3" creationId="{57869072-CE3D-602B-164A-DC7565129B06}"/>
          </ac:spMkLst>
        </pc:spChg>
        <pc:spChg chg="add del mod ord">
          <ac:chgData name="SUNIL KUMAR" userId="2716ee79d5429699" providerId="LiveId" clId="{C568B820-5086-DB43-B10F-6919A4517C66}" dt="2023-12-01T16:03:21.971" v="2650" actId="700"/>
          <ac:spMkLst>
            <pc:docMk/>
            <pc:sldMk cId="2788339850" sldId="256"/>
            <ac:spMk id="5" creationId="{7C389707-2F7B-4C8D-0FD5-77BAEAD65EC4}"/>
          </ac:spMkLst>
        </pc:spChg>
        <pc:spChg chg="add del">
          <ac:chgData name="SUNIL KUMAR" userId="2716ee79d5429699" providerId="LiveId" clId="{C568B820-5086-DB43-B10F-6919A4517C66}" dt="2023-12-01T16:03:21.971" v="2650" actId="700"/>
          <ac:spMkLst>
            <pc:docMk/>
            <pc:sldMk cId="2788339850" sldId="256"/>
            <ac:spMk id="9" creationId="{2B577FF9-3543-4875-815D-3D87BD8A2002}"/>
          </ac:spMkLst>
        </pc:spChg>
        <pc:spChg chg="add del">
          <ac:chgData name="SUNIL KUMAR" userId="2716ee79d5429699" providerId="LiveId" clId="{C568B820-5086-DB43-B10F-6919A4517C66}" dt="2023-12-01T16:03:21.971" v="2650" actId="700"/>
          <ac:spMkLst>
            <pc:docMk/>
            <pc:sldMk cId="2788339850" sldId="256"/>
            <ac:spMk id="11" creationId="{F5569EEC-E12F-4856-B407-02B2813A4AA5}"/>
          </ac:spMkLst>
        </pc:spChg>
        <pc:spChg chg="add del">
          <ac:chgData name="SUNIL KUMAR" userId="2716ee79d5429699" providerId="LiveId" clId="{C568B820-5086-DB43-B10F-6919A4517C66}" dt="2023-12-01T16:03:21.971" v="2650" actId="700"/>
          <ac:spMkLst>
            <pc:docMk/>
            <pc:sldMk cId="2788339850" sldId="256"/>
            <ac:spMk id="13" creationId="{CF860788-3A6A-45A3-B3F1-06F159665603}"/>
          </ac:spMkLst>
        </pc:spChg>
        <pc:spChg chg="add del">
          <ac:chgData name="SUNIL KUMAR" userId="2716ee79d5429699" providerId="LiveId" clId="{C568B820-5086-DB43-B10F-6919A4517C66}" dt="2023-12-01T16:03:21.971" v="2650" actId="700"/>
          <ac:spMkLst>
            <pc:docMk/>
            <pc:sldMk cId="2788339850" sldId="256"/>
            <ac:spMk id="15" creationId="{DF1E3393-B852-4883-B778-ED3525112942}"/>
          </ac:spMkLst>
        </pc:spChg>
        <pc:spChg chg="add del">
          <ac:chgData name="SUNIL KUMAR" userId="2716ee79d5429699" providerId="LiveId" clId="{C568B820-5086-DB43-B10F-6919A4517C66}" dt="2023-12-01T16:03:21.971" v="2650" actId="700"/>
          <ac:spMkLst>
            <pc:docMk/>
            <pc:sldMk cId="2788339850" sldId="256"/>
            <ac:spMk id="17" creationId="{39853D09-4205-4CC7-83EB-288E886AC9E4}"/>
          </ac:spMkLst>
        </pc:spChg>
        <pc:spChg chg="add del">
          <ac:chgData name="SUNIL KUMAR" userId="2716ee79d5429699" providerId="LiveId" clId="{C568B820-5086-DB43-B10F-6919A4517C66}" dt="2023-12-01T16:03:21.971" v="2650" actId="700"/>
          <ac:spMkLst>
            <pc:docMk/>
            <pc:sldMk cId="2788339850" sldId="256"/>
            <ac:spMk id="19" creationId="{0D040B79-3E73-4A31-840D-D6B9C9FDFC46}"/>
          </ac:spMkLst>
        </pc:spChg>
        <pc:spChg chg="add del">
          <ac:chgData name="SUNIL KUMAR" userId="2716ee79d5429699" providerId="LiveId" clId="{C568B820-5086-DB43-B10F-6919A4517C66}" dt="2023-12-01T16:03:21.971" v="2650" actId="700"/>
          <ac:spMkLst>
            <pc:docMk/>
            <pc:sldMk cId="2788339850" sldId="256"/>
            <ac:spMk id="21" creationId="{156C6AE5-3F8B-42AC-9EA4-1B686A11E93F}"/>
          </ac:spMkLst>
        </pc:spChg>
        <pc:picChg chg="mod">
          <ac:chgData name="SUNIL KUMAR" userId="2716ee79d5429699" providerId="LiveId" clId="{C568B820-5086-DB43-B10F-6919A4517C66}" dt="2023-12-01T16:13:58.313" v="2658" actId="14100"/>
          <ac:picMkLst>
            <pc:docMk/>
            <pc:sldMk cId="2788339850" sldId="256"/>
            <ac:picMk id="4" creationId="{20ACC49B-8BD5-1820-6273-22E48DFF42A7}"/>
          </ac:picMkLst>
        </pc:picChg>
      </pc:sldChg>
      <pc:sldChg chg="addSp modSp mod modShow">
        <pc:chgData name="SUNIL KUMAR" userId="2716ee79d5429699" providerId="LiveId" clId="{C568B820-5086-DB43-B10F-6919A4517C66}" dt="2023-11-14T16:17:32.165" v="1658" actId="20577"/>
        <pc:sldMkLst>
          <pc:docMk/>
          <pc:sldMk cId="824083372" sldId="258"/>
        </pc:sldMkLst>
        <pc:spChg chg="add mod">
          <ac:chgData name="SUNIL KUMAR" userId="2716ee79d5429699" providerId="LiveId" clId="{C568B820-5086-DB43-B10F-6919A4517C66}" dt="2023-11-14T16:17:32.165" v="1658" actId="20577"/>
          <ac:spMkLst>
            <pc:docMk/>
            <pc:sldMk cId="824083372" sldId="258"/>
            <ac:spMk id="4" creationId="{ED356CE3-9FC7-5D13-9479-CDA9A14651E4}"/>
          </ac:spMkLst>
        </pc:spChg>
      </pc:sldChg>
      <pc:sldChg chg="modSp mod modClrScheme chgLayout">
        <pc:chgData name="SUNIL KUMAR" userId="2716ee79d5429699" providerId="LiveId" clId="{C568B820-5086-DB43-B10F-6919A4517C66}" dt="2023-12-01T16:02:40.147" v="2644" actId="700"/>
        <pc:sldMkLst>
          <pc:docMk/>
          <pc:sldMk cId="2168470502" sldId="262"/>
        </pc:sldMkLst>
        <pc:spChg chg="mod ord">
          <ac:chgData name="SUNIL KUMAR" userId="2716ee79d5429699" providerId="LiveId" clId="{C568B820-5086-DB43-B10F-6919A4517C66}" dt="2023-12-01T16:02:40.147" v="2644" actId="700"/>
          <ac:spMkLst>
            <pc:docMk/>
            <pc:sldMk cId="2168470502" sldId="262"/>
            <ac:spMk id="2" creationId="{3E145245-1B01-BEE7-9DA7-E2A9EECF11F1}"/>
          </ac:spMkLst>
        </pc:spChg>
        <pc:spChg chg="mod ord">
          <ac:chgData name="SUNIL KUMAR" userId="2716ee79d5429699" providerId="LiveId" clId="{C568B820-5086-DB43-B10F-6919A4517C66}" dt="2023-12-01T16:02:40.147" v="2644" actId="700"/>
          <ac:spMkLst>
            <pc:docMk/>
            <pc:sldMk cId="2168470502" sldId="262"/>
            <ac:spMk id="3" creationId="{33C598CB-6C41-7CBA-4D72-A9BB97AD10B0}"/>
          </ac:spMkLst>
        </pc:spChg>
      </pc:sldChg>
      <pc:sldChg chg="addSp modSp mod">
        <pc:chgData name="SUNIL KUMAR" userId="2716ee79d5429699" providerId="LiveId" clId="{C568B820-5086-DB43-B10F-6919A4517C66}" dt="2023-12-01T17:06:10.853" v="3316" actId="1076"/>
        <pc:sldMkLst>
          <pc:docMk/>
          <pc:sldMk cId="2241899321" sldId="263"/>
        </pc:sldMkLst>
        <pc:spChg chg="add mod">
          <ac:chgData name="SUNIL KUMAR" userId="2716ee79d5429699" providerId="LiveId" clId="{C568B820-5086-DB43-B10F-6919A4517C66}" dt="2023-12-01T17:06:10.853" v="3316" actId="1076"/>
          <ac:spMkLst>
            <pc:docMk/>
            <pc:sldMk cId="2241899321" sldId="263"/>
            <ac:spMk id="3" creationId="{ECC497E1-BC48-A2E3-B45E-E67119194368}"/>
          </ac:spMkLst>
        </pc:spChg>
        <pc:spChg chg="mod">
          <ac:chgData name="SUNIL KUMAR" userId="2716ee79d5429699" providerId="LiveId" clId="{C568B820-5086-DB43-B10F-6919A4517C66}" dt="2023-11-14T16:28:55.591" v="1956" actId="20577"/>
          <ac:spMkLst>
            <pc:docMk/>
            <pc:sldMk cId="2241899321" sldId="263"/>
            <ac:spMk id="6" creationId="{35CB6B15-7646-5B3E-86D2-DC00CF7A3FA6}"/>
          </ac:spMkLst>
        </pc:spChg>
        <pc:picChg chg="mod">
          <ac:chgData name="SUNIL KUMAR" userId="2716ee79d5429699" providerId="LiveId" clId="{C568B820-5086-DB43-B10F-6919A4517C66}" dt="2023-11-14T16:18:39.982" v="1659" actId="14826"/>
          <ac:picMkLst>
            <pc:docMk/>
            <pc:sldMk cId="2241899321" sldId="263"/>
            <ac:picMk id="4" creationId="{3FE628D7-7FEF-73B4-B4AB-E46DD406753E}"/>
          </ac:picMkLst>
        </pc:picChg>
      </pc:sldChg>
      <pc:sldChg chg="addSp delSp modSp mod">
        <pc:chgData name="SUNIL KUMAR" userId="2716ee79d5429699" providerId="LiveId" clId="{C568B820-5086-DB43-B10F-6919A4517C66}" dt="2023-12-02T01:36:54.110" v="4507" actId="14100"/>
        <pc:sldMkLst>
          <pc:docMk/>
          <pc:sldMk cId="4029184795" sldId="264"/>
        </pc:sldMkLst>
        <pc:spChg chg="mod">
          <ac:chgData name="SUNIL KUMAR" userId="2716ee79d5429699" providerId="LiveId" clId="{C568B820-5086-DB43-B10F-6919A4517C66}" dt="2023-12-01T17:23:23.455" v="4053" actId="313"/>
          <ac:spMkLst>
            <pc:docMk/>
            <pc:sldMk cId="4029184795" sldId="264"/>
            <ac:spMk id="2" creationId="{404D1D38-28F9-F036-61F7-8EB93575BF78}"/>
          </ac:spMkLst>
        </pc:spChg>
        <pc:spChg chg="del mod">
          <ac:chgData name="SUNIL KUMAR" userId="2716ee79d5429699" providerId="LiveId" clId="{C568B820-5086-DB43-B10F-6919A4517C66}" dt="2023-12-02T01:36:04.009" v="4504" actId="26606"/>
          <ac:spMkLst>
            <pc:docMk/>
            <pc:sldMk cId="4029184795" sldId="264"/>
            <ac:spMk id="3" creationId="{AA3508EC-4B6B-34AD-3513-138F83AD7E22}"/>
          </ac:spMkLst>
        </pc:spChg>
        <pc:graphicFrameChg chg="add mod">
          <ac:chgData name="SUNIL KUMAR" userId="2716ee79d5429699" providerId="LiveId" clId="{C568B820-5086-DB43-B10F-6919A4517C66}" dt="2023-12-02T01:36:54.110" v="4507" actId="14100"/>
          <ac:graphicFrameMkLst>
            <pc:docMk/>
            <pc:sldMk cId="4029184795" sldId="264"/>
            <ac:graphicFrameMk id="7" creationId="{377F0C9B-87D1-12AE-EF9E-523F033B724D}"/>
          </ac:graphicFrameMkLst>
        </pc:graphicFrameChg>
        <pc:cxnChg chg="add mod">
          <ac:chgData name="SUNIL KUMAR" userId="2716ee79d5429699" providerId="LiveId" clId="{C568B820-5086-DB43-B10F-6919A4517C66}" dt="2023-12-02T01:35:18.904" v="4503" actId="13822"/>
          <ac:cxnSpMkLst>
            <pc:docMk/>
            <pc:sldMk cId="4029184795" sldId="264"/>
            <ac:cxnSpMk id="5" creationId="{D4AC98F5-D2BE-8E3F-49A1-1B856D915A94}"/>
          </ac:cxnSpMkLst>
        </pc:cxnChg>
      </pc:sldChg>
      <pc:sldChg chg="addSp delSp modSp mod setBg">
        <pc:chgData name="SUNIL KUMAR" userId="2716ee79d5429699" providerId="LiveId" clId="{C568B820-5086-DB43-B10F-6919A4517C66}" dt="2023-12-02T01:52:14.093" v="5476" actId="26606"/>
        <pc:sldMkLst>
          <pc:docMk/>
          <pc:sldMk cId="2510918973" sldId="266"/>
        </pc:sldMkLst>
        <pc:spChg chg="mod">
          <ac:chgData name="SUNIL KUMAR" userId="2716ee79d5429699" providerId="LiveId" clId="{C568B820-5086-DB43-B10F-6919A4517C66}" dt="2023-12-02T01:52:14.093" v="5476" actId="26606"/>
          <ac:spMkLst>
            <pc:docMk/>
            <pc:sldMk cId="2510918973" sldId="266"/>
            <ac:spMk id="2" creationId="{FA76518D-2CFF-B100-0CD8-18278BA42636}"/>
          </ac:spMkLst>
        </pc:spChg>
        <pc:spChg chg="add del">
          <ac:chgData name="SUNIL KUMAR" userId="2716ee79d5429699" providerId="LiveId" clId="{C568B820-5086-DB43-B10F-6919A4517C66}" dt="2023-12-02T01:52:14.093" v="5476" actId="26606"/>
          <ac:spMkLst>
            <pc:docMk/>
            <pc:sldMk cId="2510918973" sldId="266"/>
            <ac:spMk id="3" creationId="{1599B21C-0081-4348-8F5B-734B40FF3825}"/>
          </ac:spMkLst>
        </pc:spChg>
        <pc:spChg chg="add del">
          <ac:chgData name="SUNIL KUMAR" userId="2716ee79d5429699" providerId="LiveId" clId="{C568B820-5086-DB43-B10F-6919A4517C66}" dt="2023-12-02T01:52:14.081" v="5475" actId="26606"/>
          <ac:spMkLst>
            <pc:docMk/>
            <pc:sldMk cId="2510918973" sldId="266"/>
            <ac:spMk id="9" creationId="{AE5A632B-B15A-489E-8337-BC0F40DBC21F}"/>
          </ac:spMkLst>
        </pc:spChg>
        <pc:spChg chg="add del">
          <ac:chgData name="SUNIL KUMAR" userId="2716ee79d5429699" providerId="LiveId" clId="{C568B820-5086-DB43-B10F-6919A4517C66}" dt="2023-12-02T01:52:14.081" v="5475" actId="26606"/>
          <ac:spMkLst>
            <pc:docMk/>
            <pc:sldMk cId="2510918973" sldId="266"/>
            <ac:spMk id="11" creationId="{6E895C8D-1379-40B8-8B1B-B6F5AEAF0A6C}"/>
          </ac:spMkLst>
        </pc:spChg>
        <pc:spChg chg="add del">
          <ac:chgData name="SUNIL KUMAR" userId="2716ee79d5429699" providerId="LiveId" clId="{C568B820-5086-DB43-B10F-6919A4517C66}" dt="2023-12-02T01:52:14.081" v="5475" actId="26606"/>
          <ac:spMkLst>
            <pc:docMk/>
            <pc:sldMk cId="2510918973" sldId="266"/>
            <ac:spMk id="13" creationId="{651547D7-AD18-407B-A5F4-F8225B5DCFCC}"/>
          </ac:spMkLst>
        </pc:spChg>
        <pc:spChg chg="add">
          <ac:chgData name="SUNIL KUMAR" userId="2716ee79d5429699" providerId="LiveId" clId="{C568B820-5086-DB43-B10F-6919A4517C66}" dt="2023-12-02T01:52:14.093" v="5476" actId="26606"/>
          <ac:spMkLst>
            <pc:docMk/>
            <pc:sldMk cId="2510918973" sldId="266"/>
            <ac:spMk id="15" creationId="{460B0EFB-53ED-4F35-B05D-F658EA021C65}"/>
          </ac:spMkLst>
        </pc:spChg>
        <pc:spChg chg="add">
          <ac:chgData name="SUNIL KUMAR" userId="2716ee79d5429699" providerId="LiveId" clId="{C568B820-5086-DB43-B10F-6919A4517C66}" dt="2023-12-02T01:52:14.093" v="5476" actId="26606"/>
          <ac:spMkLst>
            <pc:docMk/>
            <pc:sldMk cId="2510918973" sldId="266"/>
            <ac:spMk id="17" creationId="{835EF3DD-7D43-4A27-8967-A92FD8CC9365}"/>
          </ac:spMkLst>
        </pc:spChg>
        <pc:spChg chg="add">
          <ac:chgData name="SUNIL KUMAR" userId="2716ee79d5429699" providerId="LiveId" clId="{C568B820-5086-DB43-B10F-6919A4517C66}" dt="2023-12-02T01:52:14.093" v="5476" actId="26606"/>
          <ac:spMkLst>
            <pc:docMk/>
            <pc:sldMk cId="2510918973" sldId="266"/>
            <ac:spMk id="18" creationId="{1599B21C-0081-4348-8F5B-734B40FF3825}"/>
          </ac:spMkLst>
        </pc:spChg>
        <pc:graphicFrameChg chg="add del">
          <ac:chgData name="SUNIL KUMAR" userId="2716ee79d5429699" providerId="LiveId" clId="{C568B820-5086-DB43-B10F-6919A4517C66}" dt="2023-12-02T01:52:14.081" v="5475" actId="26606"/>
          <ac:graphicFrameMkLst>
            <pc:docMk/>
            <pc:sldMk cId="2510918973" sldId="266"/>
            <ac:graphicFrameMk id="5" creationId="{2D91FA55-6F75-9154-705F-29BBA088E422}"/>
          </ac:graphicFrameMkLst>
        </pc:graphicFrameChg>
        <pc:picChg chg="add">
          <ac:chgData name="SUNIL KUMAR" userId="2716ee79d5429699" providerId="LiveId" clId="{C568B820-5086-DB43-B10F-6919A4517C66}" dt="2023-12-02T01:52:14.093" v="5476" actId="26606"/>
          <ac:picMkLst>
            <pc:docMk/>
            <pc:sldMk cId="2510918973" sldId="266"/>
            <ac:picMk id="16" creationId="{58A72674-42F5-04FA-FE22-4110CB5AFB65}"/>
          </ac:picMkLst>
        </pc:picChg>
      </pc:sldChg>
      <pc:sldChg chg="modSp mod">
        <pc:chgData name="SUNIL KUMAR" userId="2716ee79d5429699" providerId="LiveId" clId="{C568B820-5086-DB43-B10F-6919A4517C66}" dt="2023-12-01T17:17:37.066" v="3932" actId="20577"/>
        <pc:sldMkLst>
          <pc:docMk/>
          <pc:sldMk cId="3825024129" sldId="267"/>
        </pc:sldMkLst>
        <pc:spChg chg="mod">
          <ac:chgData name="SUNIL KUMAR" userId="2716ee79d5429699" providerId="LiveId" clId="{C568B820-5086-DB43-B10F-6919A4517C66}" dt="2023-12-01T17:17:37.066" v="3932" actId="20577"/>
          <ac:spMkLst>
            <pc:docMk/>
            <pc:sldMk cId="3825024129" sldId="267"/>
            <ac:spMk id="3" creationId="{33C598CB-6C41-7CBA-4D72-A9BB97AD10B0}"/>
          </ac:spMkLst>
        </pc:spChg>
      </pc:sldChg>
      <pc:sldChg chg="addSp modSp mod setBg">
        <pc:chgData name="SUNIL KUMAR" userId="2716ee79d5429699" providerId="LiveId" clId="{C568B820-5086-DB43-B10F-6919A4517C66}" dt="2023-12-02T01:52:38.900" v="5478" actId="26606"/>
        <pc:sldMkLst>
          <pc:docMk/>
          <pc:sldMk cId="3230061332" sldId="268"/>
        </pc:sldMkLst>
        <pc:spChg chg="mod">
          <ac:chgData name="SUNIL KUMAR" userId="2716ee79d5429699" providerId="LiveId" clId="{C568B820-5086-DB43-B10F-6919A4517C66}" dt="2023-12-02T01:52:38.900" v="5478" actId="26606"/>
          <ac:spMkLst>
            <pc:docMk/>
            <pc:sldMk cId="3230061332" sldId="268"/>
            <ac:spMk id="2" creationId="{4F3C3F33-0686-EB10-A1C6-B74F7F3B5C11}"/>
          </ac:spMkLst>
        </pc:spChg>
        <pc:spChg chg="mod">
          <ac:chgData name="SUNIL KUMAR" userId="2716ee79d5429699" providerId="LiveId" clId="{C568B820-5086-DB43-B10F-6919A4517C66}" dt="2023-12-02T01:52:38.900" v="5478" actId="26606"/>
          <ac:spMkLst>
            <pc:docMk/>
            <pc:sldMk cId="3230061332" sldId="268"/>
            <ac:spMk id="3" creationId="{30B40427-172E-B952-7D39-5B2EE486CECC}"/>
          </ac:spMkLst>
        </pc:spChg>
        <pc:spChg chg="add">
          <ac:chgData name="SUNIL KUMAR" userId="2716ee79d5429699" providerId="LiveId" clId="{C568B820-5086-DB43-B10F-6919A4517C66}" dt="2023-12-02T01:52:38.900" v="5478" actId="26606"/>
          <ac:spMkLst>
            <pc:docMk/>
            <pc:sldMk cId="3230061332" sldId="268"/>
            <ac:spMk id="9" creationId="{460B0EFB-53ED-4F35-B05D-F658EA021C65}"/>
          </ac:spMkLst>
        </pc:spChg>
        <pc:spChg chg="add">
          <ac:chgData name="SUNIL KUMAR" userId="2716ee79d5429699" providerId="LiveId" clId="{C568B820-5086-DB43-B10F-6919A4517C66}" dt="2023-12-02T01:52:38.900" v="5478" actId="26606"/>
          <ac:spMkLst>
            <pc:docMk/>
            <pc:sldMk cId="3230061332" sldId="268"/>
            <ac:spMk id="11" creationId="{835EF3DD-7D43-4A27-8967-A92FD8CC9365}"/>
          </ac:spMkLst>
        </pc:spChg>
        <pc:picChg chg="add">
          <ac:chgData name="SUNIL KUMAR" userId="2716ee79d5429699" providerId="LiveId" clId="{C568B820-5086-DB43-B10F-6919A4517C66}" dt="2023-12-02T01:52:38.900" v="5478" actId="26606"/>
          <ac:picMkLst>
            <pc:docMk/>
            <pc:sldMk cId="3230061332" sldId="268"/>
            <ac:picMk id="5" creationId="{7CD680B9-FCBE-9D5E-FC87-CB7CE3ED34D5}"/>
          </ac:picMkLst>
        </pc:picChg>
      </pc:sldChg>
      <pc:sldChg chg="addSp modSp mod setBg">
        <pc:chgData name="SUNIL KUMAR" userId="2716ee79d5429699" providerId="LiveId" clId="{C568B820-5086-DB43-B10F-6919A4517C66}" dt="2023-12-02T01:54:42.649" v="5482" actId="962"/>
        <pc:sldMkLst>
          <pc:docMk/>
          <pc:sldMk cId="1163865010" sldId="269"/>
        </pc:sldMkLst>
        <pc:spChg chg="mod">
          <ac:chgData name="SUNIL KUMAR" userId="2716ee79d5429699" providerId="LiveId" clId="{C568B820-5086-DB43-B10F-6919A4517C66}" dt="2023-12-02T01:53:37.183" v="5479" actId="26606"/>
          <ac:spMkLst>
            <pc:docMk/>
            <pc:sldMk cId="1163865010" sldId="269"/>
            <ac:spMk id="2" creationId="{8C63A40D-E4AF-102E-F7DF-74EDE9D01FDC}"/>
          </ac:spMkLst>
        </pc:spChg>
        <pc:spChg chg="mod">
          <ac:chgData name="SUNIL KUMAR" userId="2716ee79d5429699" providerId="LiveId" clId="{C568B820-5086-DB43-B10F-6919A4517C66}" dt="2023-12-02T01:53:37.183" v="5479" actId="26606"/>
          <ac:spMkLst>
            <pc:docMk/>
            <pc:sldMk cId="1163865010" sldId="269"/>
            <ac:spMk id="3" creationId="{A8CDAF40-4F4D-1B98-7E4F-2FC8E92A4A24}"/>
          </ac:spMkLst>
        </pc:spChg>
        <pc:spChg chg="add mod">
          <ac:chgData name="SUNIL KUMAR" userId="2716ee79d5429699" providerId="LiveId" clId="{C568B820-5086-DB43-B10F-6919A4517C66}" dt="2023-12-02T01:54:40.093" v="5480" actId="14826"/>
          <ac:spMkLst>
            <pc:docMk/>
            <pc:sldMk cId="1163865010" sldId="269"/>
            <ac:spMk id="4" creationId="{9EB62D97-1B30-485A-C55E-3B586268F660}"/>
          </ac:spMkLst>
        </pc:spChg>
        <pc:spChg chg="add">
          <ac:chgData name="SUNIL KUMAR" userId="2716ee79d5429699" providerId="LiveId" clId="{C568B820-5086-DB43-B10F-6919A4517C66}" dt="2023-12-02T01:53:37.183" v="5479" actId="26606"/>
          <ac:spMkLst>
            <pc:docMk/>
            <pc:sldMk cId="1163865010" sldId="269"/>
            <ac:spMk id="9" creationId="{460B0EFB-53ED-4F35-B05D-F658EA021C65}"/>
          </ac:spMkLst>
        </pc:spChg>
        <pc:spChg chg="add">
          <ac:chgData name="SUNIL KUMAR" userId="2716ee79d5429699" providerId="LiveId" clId="{C568B820-5086-DB43-B10F-6919A4517C66}" dt="2023-12-02T01:53:37.183" v="5479" actId="26606"/>
          <ac:spMkLst>
            <pc:docMk/>
            <pc:sldMk cId="1163865010" sldId="269"/>
            <ac:spMk id="11" creationId="{835EF3DD-7D43-4A27-8967-A92FD8CC9365}"/>
          </ac:spMkLst>
        </pc:spChg>
        <pc:picChg chg="add mod">
          <ac:chgData name="SUNIL KUMAR" userId="2716ee79d5429699" providerId="LiveId" clId="{C568B820-5086-DB43-B10F-6919A4517C66}" dt="2023-12-02T01:54:42.649" v="5482" actId="962"/>
          <ac:picMkLst>
            <pc:docMk/>
            <pc:sldMk cId="1163865010" sldId="269"/>
            <ac:picMk id="5" creationId="{F7038422-2C29-5EBE-85B3-3AF46C052B11}"/>
          </ac:picMkLst>
        </pc:picChg>
      </pc:sldChg>
      <pc:sldChg chg="addSp modSp mod setBg">
        <pc:chgData name="SUNIL KUMAR" userId="2716ee79d5429699" providerId="LiveId" clId="{C568B820-5086-DB43-B10F-6919A4517C66}" dt="2023-12-02T01:55:12.408" v="5485" actId="962"/>
        <pc:sldMkLst>
          <pc:docMk/>
          <pc:sldMk cId="547638915" sldId="270"/>
        </pc:sldMkLst>
        <pc:spChg chg="mod">
          <ac:chgData name="SUNIL KUMAR" userId="2716ee79d5429699" providerId="LiveId" clId="{C568B820-5086-DB43-B10F-6919A4517C66}" dt="2023-12-02T01:55:12.408" v="5485" actId="962"/>
          <ac:spMkLst>
            <pc:docMk/>
            <pc:sldMk cId="547638915" sldId="270"/>
            <ac:spMk id="3" creationId="{3FB4F565-3653-3867-79B1-1F00F69646A7}"/>
          </ac:spMkLst>
        </pc:spChg>
        <pc:spChg chg="add">
          <ac:chgData name="SUNIL KUMAR" userId="2716ee79d5429699" providerId="LiveId" clId="{C568B820-5086-DB43-B10F-6919A4517C66}" dt="2023-12-02T01:55:08.043" v="5483" actId="26606"/>
          <ac:spMkLst>
            <pc:docMk/>
            <pc:sldMk cId="547638915" sldId="270"/>
            <ac:spMk id="9" creationId="{460B0EFB-53ED-4F35-B05D-F658EA021C65}"/>
          </ac:spMkLst>
        </pc:spChg>
        <pc:spChg chg="add">
          <ac:chgData name="SUNIL KUMAR" userId="2716ee79d5429699" providerId="LiveId" clId="{C568B820-5086-DB43-B10F-6919A4517C66}" dt="2023-12-02T01:55:08.043" v="5483" actId="26606"/>
          <ac:spMkLst>
            <pc:docMk/>
            <pc:sldMk cId="547638915" sldId="270"/>
            <ac:spMk id="11" creationId="{835EF3DD-7D43-4A27-8967-A92FD8CC9365}"/>
          </ac:spMkLst>
        </pc:spChg>
        <pc:picChg chg="add mod">
          <ac:chgData name="SUNIL KUMAR" userId="2716ee79d5429699" providerId="LiveId" clId="{C568B820-5086-DB43-B10F-6919A4517C66}" dt="2023-12-02T01:55:12.392" v="5484" actId="27614"/>
          <ac:picMkLst>
            <pc:docMk/>
            <pc:sldMk cId="547638915" sldId="270"/>
            <ac:picMk id="5" creationId="{7E3FF674-C6F3-0FBF-E11D-DA1F41E6BEC1}"/>
          </ac:picMkLst>
        </pc:picChg>
      </pc:sldChg>
      <pc:sldChg chg="del">
        <pc:chgData name="SUNIL KUMAR" userId="2716ee79d5429699" providerId="LiveId" clId="{C568B820-5086-DB43-B10F-6919A4517C66}" dt="2023-11-14T16:56:41.036" v="1957" actId="2696"/>
        <pc:sldMkLst>
          <pc:docMk/>
          <pc:sldMk cId="1980967969" sldId="281"/>
        </pc:sldMkLst>
      </pc:sldChg>
      <pc:sldChg chg="addSp delSp modSp add mod">
        <pc:chgData name="SUNIL KUMAR" userId="2716ee79d5429699" providerId="LiveId" clId="{C568B820-5086-DB43-B10F-6919A4517C66}" dt="2023-11-14T15:02:48.385" v="44" actId="14100"/>
        <pc:sldMkLst>
          <pc:docMk/>
          <pc:sldMk cId="1016136443" sldId="286"/>
        </pc:sldMkLst>
        <pc:spChg chg="add del mod">
          <ac:chgData name="SUNIL KUMAR" userId="2716ee79d5429699" providerId="LiveId" clId="{C568B820-5086-DB43-B10F-6919A4517C66}" dt="2023-11-14T15:02:15.505" v="24" actId="478"/>
          <ac:spMkLst>
            <pc:docMk/>
            <pc:sldMk cId="1016136443" sldId="286"/>
            <ac:spMk id="5" creationId="{6DCE024A-7326-6861-D1BF-9FD4EDCFC9F3}"/>
          </ac:spMkLst>
        </pc:spChg>
        <pc:spChg chg="add mod">
          <ac:chgData name="SUNIL KUMAR" userId="2716ee79d5429699" providerId="LiveId" clId="{C568B820-5086-DB43-B10F-6919A4517C66}" dt="2023-11-14T15:02:26.593" v="26"/>
          <ac:spMkLst>
            <pc:docMk/>
            <pc:sldMk cId="1016136443" sldId="286"/>
            <ac:spMk id="6" creationId="{064F3BE4-6897-D58D-F2EF-522587D8D5DD}"/>
          </ac:spMkLst>
        </pc:spChg>
        <pc:spChg chg="mod">
          <ac:chgData name="SUNIL KUMAR" userId="2716ee79d5429699" providerId="LiveId" clId="{C568B820-5086-DB43-B10F-6919A4517C66}" dt="2023-11-14T15:02:40.535" v="43" actId="1076"/>
          <ac:spMkLst>
            <pc:docMk/>
            <pc:sldMk cId="1016136443" sldId="286"/>
            <ac:spMk id="15" creationId="{BD812E48-17BB-FD2B-AE3A-5E3EC48630FA}"/>
          </ac:spMkLst>
        </pc:spChg>
        <pc:picChg chg="mod">
          <ac:chgData name="SUNIL KUMAR" userId="2716ee79d5429699" providerId="LiveId" clId="{C568B820-5086-DB43-B10F-6919A4517C66}" dt="2023-11-14T15:02:28.358" v="27" actId="1076"/>
          <ac:picMkLst>
            <pc:docMk/>
            <pc:sldMk cId="1016136443" sldId="286"/>
            <ac:picMk id="4" creationId="{42E75D6E-E68E-809A-3E65-2F66FD9C65A9}"/>
          </ac:picMkLst>
        </pc:picChg>
        <pc:cxnChg chg="mod">
          <ac:chgData name="SUNIL KUMAR" userId="2716ee79d5429699" providerId="LiveId" clId="{C568B820-5086-DB43-B10F-6919A4517C66}" dt="2023-11-14T15:02:48.385" v="44" actId="14100"/>
          <ac:cxnSpMkLst>
            <pc:docMk/>
            <pc:sldMk cId="1016136443" sldId="286"/>
            <ac:cxnSpMk id="12" creationId="{0534F953-3D93-A3A8-471C-68B720516F5C}"/>
          </ac:cxnSpMkLst>
        </pc:cxnChg>
      </pc:sldChg>
      <pc:sldChg chg="del">
        <pc:chgData name="SUNIL KUMAR" userId="2716ee79d5429699" providerId="LiveId" clId="{C568B820-5086-DB43-B10F-6919A4517C66}" dt="2023-11-14T14:59:06.922" v="0" actId="2696"/>
        <pc:sldMkLst>
          <pc:docMk/>
          <pc:sldMk cId="3391451809" sldId="286"/>
        </pc:sldMkLst>
      </pc:sldChg>
      <pc:sldChg chg="del">
        <pc:chgData name="SUNIL KUMAR" userId="2716ee79d5429699" providerId="LiveId" clId="{C568B820-5086-DB43-B10F-6919A4517C66}" dt="2023-11-14T14:59:06.922" v="0" actId="2696"/>
        <pc:sldMkLst>
          <pc:docMk/>
          <pc:sldMk cId="2659346337" sldId="287"/>
        </pc:sldMkLst>
      </pc:sldChg>
      <pc:sldChg chg="add">
        <pc:chgData name="SUNIL KUMAR" userId="2716ee79d5429699" providerId="LiveId" clId="{C568B820-5086-DB43-B10F-6919A4517C66}" dt="2023-11-14T15:00:22.163" v="1"/>
        <pc:sldMkLst>
          <pc:docMk/>
          <pc:sldMk cId="4072940518" sldId="287"/>
        </pc:sldMkLst>
      </pc:sldChg>
      <pc:sldChg chg="addSp delSp modSp mod setBg modClrScheme chgLayout">
        <pc:chgData name="SUNIL KUMAR" userId="2716ee79d5429699" providerId="LiveId" clId="{C568B820-5086-DB43-B10F-6919A4517C66}" dt="2023-12-01T17:20:03.540" v="3952" actId="120"/>
        <pc:sldMkLst>
          <pc:docMk/>
          <pc:sldMk cId="1350085302" sldId="295"/>
        </pc:sldMkLst>
        <pc:spChg chg="mod ord">
          <ac:chgData name="SUNIL KUMAR" userId="2716ee79d5429699" providerId="LiveId" clId="{C568B820-5086-DB43-B10F-6919A4517C66}" dt="2023-12-01T17:18:33.353" v="3934" actId="26606"/>
          <ac:spMkLst>
            <pc:docMk/>
            <pc:sldMk cId="1350085302" sldId="295"/>
            <ac:spMk id="2" creationId="{94FBFF46-A5F5-864C-B2FD-1D3DDCE41B71}"/>
          </ac:spMkLst>
        </pc:spChg>
        <pc:spChg chg="add del mod ord">
          <ac:chgData name="SUNIL KUMAR" userId="2716ee79d5429699" providerId="LiveId" clId="{C568B820-5086-DB43-B10F-6919A4517C66}" dt="2023-12-01T17:19:19.192" v="3942" actId="478"/>
          <ac:spMkLst>
            <pc:docMk/>
            <pc:sldMk cId="1350085302" sldId="295"/>
            <ac:spMk id="3" creationId="{8A10C095-BD56-6148-B2BF-9318EFCA6236}"/>
          </ac:spMkLst>
        </pc:spChg>
        <pc:spChg chg="mod ord">
          <ac:chgData name="SUNIL KUMAR" userId="2716ee79d5429699" providerId="LiveId" clId="{C568B820-5086-DB43-B10F-6919A4517C66}" dt="2023-12-01T17:20:03.540" v="3952" actId="120"/>
          <ac:spMkLst>
            <pc:docMk/>
            <pc:sldMk cId="1350085302" sldId="295"/>
            <ac:spMk id="6" creationId="{43E644DB-EE1E-B742-8F4B-CBAD58F40EFF}"/>
          </ac:spMkLst>
        </pc:spChg>
        <pc:spChg chg="add">
          <ac:chgData name="SUNIL KUMAR" userId="2716ee79d5429699" providerId="LiveId" clId="{C568B820-5086-DB43-B10F-6919A4517C66}" dt="2023-12-01T17:18:33.353" v="3934" actId="26606"/>
          <ac:spMkLst>
            <pc:docMk/>
            <pc:sldMk cId="1350085302" sldId="295"/>
            <ac:spMk id="12" creationId="{23DA7759-3209-4FE2-96D1-4EEDD81E9EA0}"/>
          </ac:spMkLst>
        </pc:spChg>
        <pc:spChg chg="add">
          <ac:chgData name="SUNIL KUMAR" userId="2716ee79d5429699" providerId="LiveId" clId="{C568B820-5086-DB43-B10F-6919A4517C66}" dt="2023-12-01T17:18:33.353" v="3934" actId="26606"/>
          <ac:spMkLst>
            <pc:docMk/>
            <pc:sldMk cId="1350085302" sldId="295"/>
            <ac:spMk id="14" creationId="{41460DAD-8769-4C9F-9C8C-BB0443909D76}"/>
          </ac:spMkLst>
        </pc:spChg>
        <pc:spChg chg="add">
          <ac:chgData name="SUNIL KUMAR" userId="2716ee79d5429699" providerId="LiveId" clId="{C568B820-5086-DB43-B10F-6919A4517C66}" dt="2023-12-01T17:18:33.353" v="3934" actId="26606"/>
          <ac:spMkLst>
            <pc:docMk/>
            <pc:sldMk cId="1350085302" sldId="295"/>
            <ac:spMk id="16" creationId="{9DBC8166-481C-4473-95F5-9A5B9073B7F1}"/>
          </ac:spMkLst>
        </pc:spChg>
        <pc:spChg chg="add">
          <ac:chgData name="SUNIL KUMAR" userId="2716ee79d5429699" providerId="LiveId" clId="{C568B820-5086-DB43-B10F-6919A4517C66}" dt="2023-12-01T17:18:33.353" v="3934" actId="26606"/>
          <ac:spMkLst>
            <pc:docMk/>
            <pc:sldMk cId="1350085302" sldId="295"/>
            <ac:spMk id="18" creationId="{A5A5CE6E-90AF-4D43-A014-1F9EC83EB93D}"/>
          </ac:spMkLst>
        </pc:spChg>
        <pc:picChg chg="mod">
          <ac:chgData name="SUNIL KUMAR" userId="2716ee79d5429699" providerId="LiveId" clId="{C568B820-5086-DB43-B10F-6919A4517C66}" dt="2023-12-01T17:18:52.628" v="3937" actId="962"/>
          <ac:picMkLst>
            <pc:docMk/>
            <pc:sldMk cId="1350085302" sldId="295"/>
            <ac:picMk id="7" creationId="{6B55DB45-1F59-EB4D-BF6D-8373B1299BA3}"/>
          </ac:picMkLst>
        </pc:picChg>
      </pc:sldChg>
      <pc:sldChg chg="del">
        <pc:chgData name="SUNIL KUMAR" userId="2716ee79d5429699" providerId="LiveId" clId="{C568B820-5086-DB43-B10F-6919A4517C66}" dt="2023-11-14T14:59:06.922" v="0" actId="2696"/>
        <pc:sldMkLst>
          <pc:docMk/>
          <pc:sldMk cId="608142525" sldId="296"/>
        </pc:sldMkLst>
      </pc:sldChg>
      <pc:sldChg chg="addSp modSp add mod">
        <pc:chgData name="SUNIL KUMAR" userId="2716ee79d5429699" providerId="LiveId" clId="{C568B820-5086-DB43-B10F-6919A4517C66}" dt="2023-11-14T15:12:12.583" v="719" actId="207"/>
        <pc:sldMkLst>
          <pc:docMk/>
          <pc:sldMk cId="3017204744" sldId="296"/>
        </pc:sldMkLst>
        <pc:spChg chg="add mod">
          <ac:chgData name="SUNIL KUMAR" userId="2716ee79d5429699" providerId="LiveId" clId="{C568B820-5086-DB43-B10F-6919A4517C66}" dt="2023-11-14T15:11:17.241" v="676" actId="207"/>
          <ac:spMkLst>
            <pc:docMk/>
            <pc:sldMk cId="3017204744" sldId="296"/>
            <ac:spMk id="2" creationId="{C85CBD54-8836-1B79-08ED-A6D49F9026C0}"/>
          </ac:spMkLst>
        </pc:spChg>
        <pc:spChg chg="mod">
          <ac:chgData name="SUNIL KUMAR" userId="2716ee79d5429699" providerId="LiveId" clId="{C568B820-5086-DB43-B10F-6919A4517C66}" dt="2023-11-14T15:12:12.583" v="719" actId="207"/>
          <ac:spMkLst>
            <pc:docMk/>
            <pc:sldMk cId="3017204744" sldId="296"/>
            <ac:spMk id="7" creationId="{5B8A86D2-A6B8-422A-D671-A4DC970D854D}"/>
          </ac:spMkLst>
        </pc:spChg>
      </pc:sldChg>
      <pc:sldChg chg="add">
        <pc:chgData name="SUNIL KUMAR" userId="2716ee79d5429699" providerId="LiveId" clId="{C568B820-5086-DB43-B10F-6919A4517C66}" dt="2023-11-14T15:00:22.163" v="1"/>
        <pc:sldMkLst>
          <pc:docMk/>
          <pc:sldMk cId="1192502363" sldId="297"/>
        </pc:sldMkLst>
      </pc:sldChg>
      <pc:sldChg chg="del">
        <pc:chgData name="SUNIL KUMAR" userId="2716ee79d5429699" providerId="LiveId" clId="{C568B820-5086-DB43-B10F-6919A4517C66}" dt="2023-11-14T14:59:06.922" v="0" actId="2696"/>
        <pc:sldMkLst>
          <pc:docMk/>
          <pc:sldMk cId="4146927448" sldId="297"/>
        </pc:sldMkLst>
      </pc:sldChg>
      <pc:sldChg chg="modSp mod">
        <pc:chgData name="SUNIL KUMAR" userId="2716ee79d5429699" providerId="LiveId" clId="{C568B820-5086-DB43-B10F-6919A4517C66}" dt="2023-11-14T15:20:32.412" v="721" actId="14100"/>
        <pc:sldMkLst>
          <pc:docMk/>
          <pc:sldMk cId="2012480175" sldId="311"/>
        </pc:sldMkLst>
        <pc:picChg chg="mod">
          <ac:chgData name="SUNIL KUMAR" userId="2716ee79d5429699" providerId="LiveId" clId="{C568B820-5086-DB43-B10F-6919A4517C66}" dt="2023-11-14T15:20:32.412" v="721" actId="14100"/>
          <ac:picMkLst>
            <pc:docMk/>
            <pc:sldMk cId="2012480175" sldId="311"/>
            <ac:picMk id="5" creationId="{BAB53822-9372-7021-6D40-AA9C03D35440}"/>
          </ac:picMkLst>
        </pc:picChg>
      </pc:sldChg>
      <pc:sldChg chg="addSp delSp modSp new mod setBg setClrOvrMap">
        <pc:chgData name="SUNIL KUMAR" userId="2716ee79d5429699" providerId="LiveId" clId="{C568B820-5086-DB43-B10F-6919A4517C66}" dt="2023-11-14T15:05:34.758" v="96" actId="14100"/>
        <pc:sldMkLst>
          <pc:docMk/>
          <pc:sldMk cId="4209523799" sldId="320"/>
        </pc:sldMkLst>
        <pc:spChg chg="mod">
          <ac:chgData name="SUNIL KUMAR" userId="2716ee79d5429699" providerId="LiveId" clId="{C568B820-5086-DB43-B10F-6919A4517C66}" dt="2023-11-14T15:05:26.966" v="95" actId="1076"/>
          <ac:spMkLst>
            <pc:docMk/>
            <pc:sldMk cId="4209523799" sldId="320"/>
            <ac:spMk id="2" creationId="{422E2F33-D453-FC71-935A-FF346E427D27}"/>
          </ac:spMkLst>
        </pc:spChg>
        <pc:spChg chg="del">
          <ac:chgData name="SUNIL KUMAR" userId="2716ee79d5429699" providerId="LiveId" clId="{C568B820-5086-DB43-B10F-6919A4517C66}" dt="2023-11-14T15:03:54.726" v="78" actId="26606"/>
          <ac:spMkLst>
            <pc:docMk/>
            <pc:sldMk cId="4209523799" sldId="320"/>
            <ac:spMk id="3" creationId="{602AD776-AA65-0923-0446-03832F98FCDD}"/>
          </ac:spMkLst>
        </pc:spChg>
        <pc:spChg chg="add">
          <ac:chgData name="SUNIL KUMAR" userId="2716ee79d5429699" providerId="LiveId" clId="{C568B820-5086-DB43-B10F-6919A4517C66}" dt="2023-11-14T15:03:54.726" v="78" actId="26606"/>
          <ac:spMkLst>
            <pc:docMk/>
            <pc:sldMk cId="4209523799" sldId="320"/>
            <ac:spMk id="9" creationId="{8A7BA06D-B3FF-4E91-8639-B4569AE3AA23}"/>
          </ac:spMkLst>
        </pc:spChg>
        <pc:spChg chg="add">
          <ac:chgData name="SUNIL KUMAR" userId="2716ee79d5429699" providerId="LiveId" clId="{C568B820-5086-DB43-B10F-6919A4517C66}" dt="2023-11-14T15:03:54.726" v="78" actId="26606"/>
          <ac:spMkLst>
            <pc:docMk/>
            <pc:sldMk cId="4209523799" sldId="320"/>
            <ac:spMk id="11" creationId="{2B30C86D-5A07-48BC-9C9D-6F9A2DB1E9E1}"/>
          </ac:spMkLst>
        </pc:spChg>
        <pc:spChg chg="add">
          <ac:chgData name="SUNIL KUMAR" userId="2716ee79d5429699" providerId="LiveId" clId="{C568B820-5086-DB43-B10F-6919A4517C66}" dt="2023-11-14T15:03:54.726" v="78" actId="26606"/>
          <ac:spMkLst>
            <pc:docMk/>
            <pc:sldMk cId="4209523799" sldId="320"/>
            <ac:spMk id="13" creationId="{0671A8AE-40A1-4631-A6B8-581AFF065482}"/>
          </ac:spMkLst>
        </pc:spChg>
        <pc:spChg chg="add">
          <ac:chgData name="SUNIL KUMAR" userId="2716ee79d5429699" providerId="LiveId" clId="{C568B820-5086-DB43-B10F-6919A4517C66}" dt="2023-11-14T15:03:54.726" v="78" actId="26606"/>
          <ac:spMkLst>
            <pc:docMk/>
            <pc:sldMk cId="4209523799" sldId="320"/>
            <ac:spMk id="15" creationId="{A44CD100-6267-4E62-AA64-2182A3A6A1C0}"/>
          </ac:spMkLst>
        </pc:spChg>
        <pc:picChg chg="add mod">
          <ac:chgData name="SUNIL KUMAR" userId="2716ee79d5429699" providerId="LiveId" clId="{C568B820-5086-DB43-B10F-6919A4517C66}" dt="2023-11-14T15:05:34.758" v="96" actId="14100"/>
          <ac:picMkLst>
            <pc:docMk/>
            <pc:sldMk cId="4209523799" sldId="320"/>
            <ac:picMk id="5" creationId="{DC7E148B-360A-A4E7-8D47-F06FDB3B616E}"/>
          </ac:picMkLst>
        </pc:picChg>
      </pc:sldChg>
      <pc:sldChg chg="addSp delSp modSp new mod setBg">
        <pc:chgData name="SUNIL KUMAR" userId="2716ee79d5429699" providerId="LiveId" clId="{C568B820-5086-DB43-B10F-6919A4517C66}" dt="2023-11-14T15:52:50.002" v="773" actId="26606"/>
        <pc:sldMkLst>
          <pc:docMk/>
          <pc:sldMk cId="2249607440" sldId="321"/>
        </pc:sldMkLst>
        <pc:spChg chg="mod">
          <ac:chgData name="SUNIL KUMAR" userId="2716ee79d5429699" providerId="LiveId" clId="{C568B820-5086-DB43-B10F-6919A4517C66}" dt="2023-11-14T15:52:50.002" v="773" actId="26606"/>
          <ac:spMkLst>
            <pc:docMk/>
            <pc:sldMk cId="2249607440" sldId="321"/>
            <ac:spMk id="2" creationId="{3AF7715B-28B1-4181-193C-9B2EA39DB5F9}"/>
          </ac:spMkLst>
        </pc:spChg>
        <pc:spChg chg="del">
          <ac:chgData name="SUNIL KUMAR" userId="2716ee79d5429699" providerId="LiveId" clId="{C568B820-5086-DB43-B10F-6919A4517C66}" dt="2023-11-14T15:52:50.002" v="773" actId="26606"/>
          <ac:spMkLst>
            <pc:docMk/>
            <pc:sldMk cId="2249607440" sldId="321"/>
            <ac:spMk id="3" creationId="{AF705EB1-32B2-388C-8238-EC6902E9D910}"/>
          </ac:spMkLst>
        </pc:spChg>
        <pc:spChg chg="add">
          <ac:chgData name="SUNIL KUMAR" userId="2716ee79d5429699" providerId="LiveId" clId="{C568B820-5086-DB43-B10F-6919A4517C66}" dt="2023-11-14T15:52:50.002" v="773" actId="26606"/>
          <ac:spMkLst>
            <pc:docMk/>
            <pc:sldMk cId="2249607440" sldId="321"/>
            <ac:spMk id="10" creationId="{8A7BA06D-B3FF-4E91-8639-B4569AE3AA23}"/>
          </ac:spMkLst>
        </pc:spChg>
        <pc:spChg chg="add">
          <ac:chgData name="SUNIL KUMAR" userId="2716ee79d5429699" providerId="LiveId" clId="{C568B820-5086-DB43-B10F-6919A4517C66}" dt="2023-11-14T15:52:50.002" v="773" actId="26606"/>
          <ac:spMkLst>
            <pc:docMk/>
            <pc:sldMk cId="2249607440" sldId="321"/>
            <ac:spMk id="12" creationId="{2B30C86D-5A07-48BC-9C9D-6F9A2DB1E9E1}"/>
          </ac:spMkLst>
        </pc:spChg>
        <pc:spChg chg="add">
          <ac:chgData name="SUNIL KUMAR" userId="2716ee79d5429699" providerId="LiveId" clId="{C568B820-5086-DB43-B10F-6919A4517C66}" dt="2023-11-14T15:52:50.002" v="773" actId="26606"/>
          <ac:spMkLst>
            <pc:docMk/>
            <pc:sldMk cId="2249607440" sldId="321"/>
            <ac:spMk id="14" creationId="{8930EBA3-4D2E-42E8-B828-834555328D85}"/>
          </ac:spMkLst>
        </pc:spChg>
        <pc:spChg chg="add">
          <ac:chgData name="SUNIL KUMAR" userId="2716ee79d5429699" providerId="LiveId" clId="{C568B820-5086-DB43-B10F-6919A4517C66}" dt="2023-11-14T15:52:50.002" v="773" actId="26606"/>
          <ac:spMkLst>
            <pc:docMk/>
            <pc:sldMk cId="2249607440" sldId="321"/>
            <ac:spMk id="16" creationId="{E58B2195-5055-402F-A3E7-53FF0E4980C3}"/>
          </ac:spMkLst>
        </pc:spChg>
        <pc:spChg chg="add">
          <ac:chgData name="SUNIL KUMAR" userId="2716ee79d5429699" providerId="LiveId" clId="{C568B820-5086-DB43-B10F-6919A4517C66}" dt="2023-11-14T15:52:50.002" v="773" actId="26606"/>
          <ac:spMkLst>
            <pc:docMk/>
            <pc:sldMk cId="2249607440" sldId="321"/>
            <ac:spMk id="18" creationId="{528AA953-F4F9-4DC5-97C7-491F4AF937DC}"/>
          </ac:spMkLst>
        </pc:spChg>
        <pc:picChg chg="add">
          <ac:chgData name="SUNIL KUMAR" userId="2716ee79d5429699" providerId="LiveId" clId="{C568B820-5086-DB43-B10F-6919A4517C66}" dt="2023-11-14T15:52:50.002" v="773" actId="26606"/>
          <ac:picMkLst>
            <pc:docMk/>
            <pc:sldMk cId="2249607440" sldId="321"/>
            <ac:picMk id="7" creationId="{C9636BCB-8F50-2958-60C6-A57B4B9995BA}"/>
          </ac:picMkLst>
        </pc:picChg>
      </pc:sldChg>
      <pc:sldChg chg="modSp new mod">
        <pc:chgData name="SUNIL KUMAR" userId="2716ee79d5429699" providerId="LiveId" clId="{C568B820-5086-DB43-B10F-6919A4517C66}" dt="2023-11-14T15:53:29.939" v="801" actId="20577"/>
        <pc:sldMkLst>
          <pc:docMk/>
          <pc:sldMk cId="4259323479" sldId="322"/>
        </pc:sldMkLst>
        <pc:spChg chg="mod">
          <ac:chgData name="SUNIL KUMAR" userId="2716ee79d5429699" providerId="LiveId" clId="{C568B820-5086-DB43-B10F-6919A4517C66}" dt="2023-11-14T15:53:29.939" v="801" actId="20577"/>
          <ac:spMkLst>
            <pc:docMk/>
            <pc:sldMk cId="4259323479" sldId="322"/>
            <ac:spMk id="2" creationId="{146423BE-DFCC-6FCC-305D-59B1722D985D}"/>
          </ac:spMkLst>
        </pc:spChg>
      </pc:sldChg>
      <pc:sldChg chg="addSp delSp modSp new mod setBg">
        <pc:chgData name="SUNIL KUMAR" userId="2716ee79d5429699" providerId="LiveId" clId="{C568B820-5086-DB43-B10F-6919A4517C66}" dt="2023-11-14T16:04:34.468" v="1367" actId="1076"/>
        <pc:sldMkLst>
          <pc:docMk/>
          <pc:sldMk cId="2197615812" sldId="323"/>
        </pc:sldMkLst>
        <pc:spChg chg="add del mod">
          <ac:chgData name="SUNIL KUMAR" userId="2716ee79d5429699" providerId="LiveId" clId="{C568B820-5086-DB43-B10F-6919A4517C66}" dt="2023-11-14T15:58:16.304" v="957" actId="20577"/>
          <ac:spMkLst>
            <pc:docMk/>
            <pc:sldMk cId="2197615812" sldId="323"/>
            <ac:spMk id="2" creationId="{AEFD0E87-2BF0-8102-F5E9-2148508A93E8}"/>
          </ac:spMkLst>
        </pc:spChg>
        <pc:spChg chg="add del">
          <ac:chgData name="SUNIL KUMAR" userId="2716ee79d5429699" providerId="LiveId" clId="{C568B820-5086-DB43-B10F-6919A4517C66}" dt="2023-11-14T15:53:58.807" v="805" actId="26606"/>
          <ac:spMkLst>
            <pc:docMk/>
            <pc:sldMk cId="2197615812" sldId="323"/>
            <ac:spMk id="3" creationId="{9A66FA92-C87D-A047-0F0A-891C40895EC0}"/>
          </ac:spMkLst>
        </pc:spChg>
        <pc:spChg chg="add del">
          <ac:chgData name="SUNIL KUMAR" userId="2716ee79d5429699" providerId="LiveId" clId="{C568B820-5086-DB43-B10F-6919A4517C66}" dt="2023-11-14T15:53:58.807" v="805" actId="26606"/>
          <ac:spMkLst>
            <pc:docMk/>
            <pc:sldMk cId="2197615812" sldId="323"/>
            <ac:spMk id="9" creationId="{AA5ED585-FEBB-4DAD-84C0-97BEE6C360C3}"/>
          </ac:spMkLst>
        </pc:spChg>
        <pc:spChg chg="add del">
          <ac:chgData name="SUNIL KUMAR" userId="2716ee79d5429699" providerId="LiveId" clId="{C568B820-5086-DB43-B10F-6919A4517C66}" dt="2023-11-14T15:53:58.807" v="805" actId="26606"/>
          <ac:spMkLst>
            <pc:docMk/>
            <pc:sldMk cId="2197615812" sldId="323"/>
            <ac:spMk id="11" creationId="{EF6AC352-A720-4DB3-87CA-A33B0607CA2F}"/>
          </ac:spMkLst>
        </pc:spChg>
        <pc:spChg chg="add del">
          <ac:chgData name="SUNIL KUMAR" userId="2716ee79d5429699" providerId="LiveId" clId="{C568B820-5086-DB43-B10F-6919A4517C66}" dt="2023-11-14T15:53:58.807" v="805" actId="26606"/>
          <ac:spMkLst>
            <pc:docMk/>
            <pc:sldMk cId="2197615812" sldId="323"/>
            <ac:spMk id="13" creationId="{8ECBFEF8-9038-4E5E-A5F1-E4DC2303553E}"/>
          </ac:spMkLst>
        </pc:spChg>
        <pc:spChg chg="add mod">
          <ac:chgData name="SUNIL KUMAR" userId="2716ee79d5429699" providerId="LiveId" clId="{C568B820-5086-DB43-B10F-6919A4517C66}" dt="2023-11-14T16:04:34.468" v="1367" actId="1076"/>
          <ac:spMkLst>
            <pc:docMk/>
            <pc:sldMk cId="2197615812" sldId="323"/>
            <ac:spMk id="14" creationId="{7D3AF9FA-DDBE-0BFE-E837-6C77B04ECDAC}"/>
          </ac:spMkLst>
        </pc:spChg>
        <pc:spChg chg="add del">
          <ac:chgData name="SUNIL KUMAR" userId="2716ee79d5429699" providerId="LiveId" clId="{C568B820-5086-DB43-B10F-6919A4517C66}" dt="2023-11-14T15:53:58.807" v="805" actId="26606"/>
          <ac:spMkLst>
            <pc:docMk/>
            <pc:sldMk cId="2197615812" sldId="323"/>
            <ac:spMk id="15" creationId="{F37E8EB2-7BE0-4F3D-921C-F4E9C2C14929}"/>
          </ac:spMkLst>
        </pc:spChg>
        <pc:spChg chg="add del">
          <ac:chgData name="SUNIL KUMAR" userId="2716ee79d5429699" providerId="LiveId" clId="{C568B820-5086-DB43-B10F-6919A4517C66}" dt="2023-11-14T15:53:58.807" v="805" actId="26606"/>
          <ac:spMkLst>
            <pc:docMk/>
            <pc:sldMk cId="2197615812" sldId="323"/>
            <ac:spMk id="17" creationId="{E77AE46B-A945-4A7E-9911-903176079DD0}"/>
          </ac:spMkLst>
        </pc:spChg>
        <pc:picChg chg="add mod">
          <ac:chgData name="SUNIL KUMAR" userId="2716ee79d5429699" providerId="LiveId" clId="{C568B820-5086-DB43-B10F-6919A4517C66}" dt="2023-11-14T15:59:15.435" v="958" actId="14100"/>
          <ac:picMkLst>
            <pc:docMk/>
            <pc:sldMk cId="2197615812" sldId="323"/>
            <ac:picMk id="4" creationId="{7BC28002-C836-C6BF-BEC2-4BBB9FD9C597}"/>
          </ac:picMkLst>
        </pc:picChg>
        <pc:cxnChg chg="add mod">
          <ac:chgData name="SUNIL KUMAR" userId="2716ee79d5429699" providerId="LiveId" clId="{C568B820-5086-DB43-B10F-6919A4517C66}" dt="2023-11-14T16:00:08.710" v="1129" actId="1036"/>
          <ac:cxnSpMkLst>
            <pc:docMk/>
            <pc:sldMk cId="2197615812" sldId="323"/>
            <ac:cxnSpMk id="5" creationId="{8CCDAE43-1F16-0D1E-1381-3C1E62631C7F}"/>
          </ac:cxnSpMkLst>
        </pc:cxnChg>
        <pc:cxnChg chg="add mod">
          <ac:chgData name="SUNIL KUMAR" userId="2716ee79d5429699" providerId="LiveId" clId="{C568B820-5086-DB43-B10F-6919A4517C66}" dt="2023-11-14T16:00:08.710" v="1129" actId="1036"/>
          <ac:cxnSpMkLst>
            <pc:docMk/>
            <pc:sldMk cId="2197615812" sldId="323"/>
            <ac:cxnSpMk id="6" creationId="{C83510D5-D198-CCF0-4056-264C8400C41D}"/>
          </ac:cxnSpMkLst>
        </pc:cxnChg>
        <pc:cxnChg chg="add del mod">
          <ac:chgData name="SUNIL KUMAR" userId="2716ee79d5429699" providerId="LiveId" clId="{C568B820-5086-DB43-B10F-6919A4517C66}" dt="2023-11-14T16:00:38.715" v="1133"/>
          <ac:cxnSpMkLst>
            <pc:docMk/>
            <pc:sldMk cId="2197615812" sldId="323"/>
            <ac:cxnSpMk id="7" creationId="{FD88E3A7-7677-0442-246E-BC97B663DF2A}"/>
          </ac:cxnSpMkLst>
        </pc:cxnChg>
        <pc:cxnChg chg="add del mod">
          <ac:chgData name="SUNIL KUMAR" userId="2716ee79d5429699" providerId="LiveId" clId="{C568B820-5086-DB43-B10F-6919A4517C66}" dt="2023-11-14T16:00:38.715" v="1133"/>
          <ac:cxnSpMkLst>
            <pc:docMk/>
            <pc:sldMk cId="2197615812" sldId="323"/>
            <ac:cxnSpMk id="8" creationId="{035A42AC-5253-A8DE-3806-90F9CC86D5F1}"/>
          </ac:cxnSpMkLst>
        </pc:cxnChg>
        <pc:cxnChg chg="add del mod">
          <ac:chgData name="SUNIL KUMAR" userId="2716ee79d5429699" providerId="LiveId" clId="{C568B820-5086-DB43-B10F-6919A4517C66}" dt="2023-11-14T16:00:37.928" v="1132"/>
          <ac:cxnSpMkLst>
            <pc:docMk/>
            <pc:sldMk cId="2197615812" sldId="323"/>
            <ac:cxnSpMk id="10" creationId="{5A289FE1-A837-7F33-38C5-472FCAA26330}"/>
          </ac:cxnSpMkLst>
        </pc:cxnChg>
        <pc:cxnChg chg="add del mod">
          <ac:chgData name="SUNIL KUMAR" userId="2716ee79d5429699" providerId="LiveId" clId="{C568B820-5086-DB43-B10F-6919A4517C66}" dt="2023-11-14T16:00:37.928" v="1132"/>
          <ac:cxnSpMkLst>
            <pc:docMk/>
            <pc:sldMk cId="2197615812" sldId="323"/>
            <ac:cxnSpMk id="12" creationId="{A7025B40-57B0-4684-31E6-772A919C2CB6}"/>
          </ac:cxnSpMkLst>
        </pc:cxnChg>
      </pc:sldChg>
      <pc:sldChg chg="addSp delSp modSp new mod setBg">
        <pc:chgData name="SUNIL KUMAR" userId="2716ee79d5429699" providerId="LiveId" clId="{C568B820-5086-DB43-B10F-6919A4517C66}" dt="2023-11-14T16:10:07.280" v="1466" actId="26606"/>
        <pc:sldMkLst>
          <pc:docMk/>
          <pc:sldMk cId="308339103" sldId="324"/>
        </pc:sldMkLst>
        <pc:spChg chg="mod">
          <ac:chgData name="SUNIL KUMAR" userId="2716ee79d5429699" providerId="LiveId" clId="{C568B820-5086-DB43-B10F-6919A4517C66}" dt="2023-11-14T16:10:07.280" v="1466" actId="26606"/>
          <ac:spMkLst>
            <pc:docMk/>
            <pc:sldMk cId="308339103" sldId="324"/>
            <ac:spMk id="2" creationId="{6C048BE3-2418-879B-2D4E-B16EB2FACF3E}"/>
          </ac:spMkLst>
        </pc:spChg>
        <pc:spChg chg="del">
          <ac:chgData name="SUNIL KUMAR" userId="2716ee79d5429699" providerId="LiveId" clId="{C568B820-5086-DB43-B10F-6919A4517C66}" dt="2023-11-14T16:10:07.280" v="1466" actId="26606"/>
          <ac:spMkLst>
            <pc:docMk/>
            <pc:sldMk cId="308339103" sldId="324"/>
            <ac:spMk id="3" creationId="{51C26058-035C-D526-6138-37BD35BD072F}"/>
          </ac:spMkLst>
        </pc:spChg>
        <pc:spChg chg="add">
          <ac:chgData name="SUNIL KUMAR" userId="2716ee79d5429699" providerId="LiveId" clId="{C568B820-5086-DB43-B10F-6919A4517C66}" dt="2023-11-14T16:10:07.280" v="1466" actId="26606"/>
          <ac:spMkLst>
            <pc:docMk/>
            <pc:sldMk cId="308339103" sldId="324"/>
            <ac:spMk id="10" creationId="{8A7BA06D-B3FF-4E91-8639-B4569AE3AA23}"/>
          </ac:spMkLst>
        </pc:spChg>
        <pc:spChg chg="add">
          <ac:chgData name="SUNIL KUMAR" userId="2716ee79d5429699" providerId="LiveId" clId="{C568B820-5086-DB43-B10F-6919A4517C66}" dt="2023-11-14T16:10:07.280" v="1466" actId="26606"/>
          <ac:spMkLst>
            <pc:docMk/>
            <pc:sldMk cId="308339103" sldId="324"/>
            <ac:spMk id="12" creationId="{2B30C86D-5A07-48BC-9C9D-6F9A2DB1E9E1}"/>
          </ac:spMkLst>
        </pc:spChg>
        <pc:spChg chg="add">
          <ac:chgData name="SUNIL KUMAR" userId="2716ee79d5429699" providerId="LiveId" clId="{C568B820-5086-DB43-B10F-6919A4517C66}" dt="2023-11-14T16:10:07.280" v="1466" actId="26606"/>
          <ac:spMkLst>
            <pc:docMk/>
            <pc:sldMk cId="308339103" sldId="324"/>
            <ac:spMk id="14" creationId="{8930EBA3-4D2E-42E8-B828-834555328D85}"/>
          </ac:spMkLst>
        </pc:spChg>
        <pc:spChg chg="add">
          <ac:chgData name="SUNIL KUMAR" userId="2716ee79d5429699" providerId="LiveId" clId="{C568B820-5086-DB43-B10F-6919A4517C66}" dt="2023-11-14T16:10:07.280" v="1466" actId="26606"/>
          <ac:spMkLst>
            <pc:docMk/>
            <pc:sldMk cId="308339103" sldId="324"/>
            <ac:spMk id="16" creationId="{E58B2195-5055-402F-A3E7-53FF0E4980C3}"/>
          </ac:spMkLst>
        </pc:spChg>
        <pc:spChg chg="add">
          <ac:chgData name="SUNIL KUMAR" userId="2716ee79d5429699" providerId="LiveId" clId="{C568B820-5086-DB43-B10F-6919A4517C66}" dt="2023-11-14T16:10:07.280" v="1466" actId="26606"/>
          <ac:spMkLst>
            <pc:docMk/>
            <pc:sldMk cId="308339103" sldId="324"/>
            <ac:spMk id="18" creationId="{528AA953-F4F9-4DC5-97C7-491F4AF937DC}"/>
          </ac:spMkLst>
        </pc:spChg>
        <pc:picChg chg="add">
          <ac:chgData name="SUNIL KUMAR" userId="2716ee79d5429699" providerId="LiveId" clId="{C568B820-5086-DB43-B10F-6919A4517C66}" dt="2023-11-14T16:10:07.280" v="1466" actId="26606"/>
          <ac:picMkLst>
            <pc:docMk/>
            <pc:sldMk cId="308339103" sldId="324"/>
            <ac:picMk id="7" creationId="{D512B166-9C22-9AB2-DA3F-FB12840A1006}"/>
          </ac:picMkLst>
        </pc:picChg>
      </pc:sldChg>
      <pc:sldChg chg="addSp delSp modSp new mod">
        <pc:chgData name="SUNIL KUMAR" userId="2716ee79d5429699" providerId="LiveId" clId="{C568B820-5086-DB43-B10F-6919A4517C66}" dt="2023-11-14T16:14:37.765" v="1476" actId="14100"/>
        <pc:sldMkLst>
          <pc:docMk/>
          <pc:sldMk cId="1245301509" sldId="325"/>
        </pc:sldMkLst>
        <pc:spChg chg="del">
          <ac:chgData name="SUNIL KUMAR" userId="2716ee79d5429699" providerId="LiveId" clId="{C568B820-5086-DB43-B10F-6919A4517C66}" dt="2023-11-14T16:13:25.447" v="1471" actId="478"/>
          <ac:spMkLst>
            <pc:docMk/>
            <pc:sldMk cId="1245301509" sldId="325"/>
            <ac:spMk id="2" creationId="{58D91BBA-0267-A360-5C81-FBE1BD6D770C}"/>
          </ac:spMkLst>
        </pc:spChg>
        <pc:spChg chg="add del">
          <ac:chgData name="SUNIL KUMAR" userId="2716ee79d5429699" providerId="LiveId" clId="{C568B820-5086-DB43-B10F-6919A4517C66}" dt="2023-11-14T16:13:17.013" v="1470" actId="931"/>
          <ac:spMkLst>
            <pc:docMk/>
            <pc:sldMk cId="1245301509" sldId="325"/>
            <ac:spMk id="3" creationId="{B205F06A-D49D-9E5C-8E64-E3ACE9571EA9}"/>
          </ac:spMkLst>
        </pc:spChg>
        <pc:spChg chg="add del mod">
          <ac:chgData name="SUNIL KUMAR" userId="2716ee79d5429699" providerId="LiveId" clId="{C568B820-5086-DB43-B10F-6919A4517C66}" dt="2023-11-14T16:10:49.141" v="1469"/>
          <ac:spMkLst>
            <pc:docMk/>
            <pc:sldMk cId="1245301509" sldId="325"/>
            <ac:spMk id="8" creationId="{2E279849-AF66-1879-4537-B1011BDF188E}"/>
          </ac:spMkLst>
        </pc:spChg>
        <pc:spChg chg="add del mod">
          <ac:chgData name="SUNIL KUMAR" userId="2716ee79d5429699" providerId="LiveId" clId="{C568B820-5086-DB43-B10F-6919A4517C66}" dt="2023-11-14T16:10:49.141" v="1469"/>
          <ac:spMkLst>
            <pc:docMk/>
            <pc:sldMk cId="1245301509" sldId="325"/>
            <ac:spMk id="9" creationId="{6052F11A-8051-CFBD-2394-E09D451C3FD2}"/>
          </ac:spMkLst>
        </pc:spChg>
        <pc:graphicFrameChg chg="add del mod">
          <ac:chgData name="SUNIL KUMAR" userId="2716ee79d5429699" providerId="LiveId" clId="{C568B820-5086-DB43-B10F-6919A4517C66}" dt="2023-11-14T16:10:49.141" v="1469"/>
          <ac:graphicFrameMkLst>
            <pc:docMk/>
            <pc:sldMk cId="1245301509" sldId="325"/>
            <ac:graphicFrameMk id="4" creationId="{4C8297EF-5571-B60A-8EEB-512CFB59220C}"/>
          </ac:graphicFrameMkLst>
        </pc:graphicFrameChg>
        <pc:graphicFrameChg chg="add del mod">
          <ac:chgData name="SUNIL KUMAR" userId="2716ee79d5429699" providerId="LiveId" clId="{C568B820-5086-DB43-B10F-6919A4517C66}" dt="2023-11-14T16:10:49.141" v="1469"/>
          <ac:graphicFrameMkLst>
            <pc:docMk/>
            <pc:sldMk cId="1245301509" sldId="325"/>
            <ac:graphicFrameMk id="5" creationId="{963EC4C3-0929-DFF6-73B2-847CF1280045}"/>
          </ac:graphicFrameMkLst>
        </pc:graphicFrameChg>
        <pc:graphicFrameChg chg="add del mod">
          <ac:chgData name="SUNIL KUMAR" userId="2716ee79d5429699" providerId="LiveId" clId="{C568B820-5086-DB43-B10F-6919A4517C66}" dt="2023-11-14T16:10:49.141" v="1469"/>
          <ac:graphicFrameMkLst>
            <pc:docMk/>
            <pc:sldMk cId="1245301509" sldId="325"/>
            <ac:graphicFrameMk id="6" creationId="{5D186211-914B-46B5-9907-2D07B37788B7}"/>
          </ac:graphicFrameMkLst>
        </pc:graphicFrameChg>
        <pc:graphicFrameChg chg="add del mod">
          <ac:chgData name="SUNIL KUMAR" userId="2716ee79d5429699" providerId="LiveId" clId="{C568B820-5086-DB43-B10F-6919A4517C66}" dt="2023-11-14T16:10:49.141" v="1469"/>
          <ac:graphicFrameMkLst>
            <pc:docMk/>
            <pc:sldMk cId="1245301509" sldId="325"/>
            <ac:graphicFrameMk id="7" creationId="{7382AEF1-2FC8-29AF-AD23-62BA0402110F}"/>
          </ac:graphicFrameMkLst>
        </pc:graphicFrameChg>
        <pc:picChg chg="add mod">
          <ac:chgData name="SUNIL KUMAR" userId="2716ee79d5429699" providerId="LiveId" clId="{C568B820-5086-DB43-B10F-6919A4517C66}" dt="2023-11-14T16:14:37.765" v="1476" actId="14100"/>
          <ac:picMkLst>
            <pc:docMk/>
            <pc:sldMk cId="1245301509" sldId="325"/>
            <ac:picMk id="11" creationId="{827CD2C8-042A-0F00-8D96-E822AD76E0FB}"/>
          </ac:picMkLst>
        </pc:picChg>
        <pc:picChg chg="add del mod">
          <ac:chgData name="SUNIL KUMAR" userId="2716ee79d5429699" providerId="LiveId" clId="{C568B820-5086-DB43-B10F-6919A4517C66}" dt="2023-11-14T16:10:49.141" v="1469"/>
          <ac:picMkLst>
            <pc:docMk/>
            <pc:sldMk cId="1245301509" sldId="325"/>
            <ac:picMk id="1025" creationId="{E31324F3-8DB4-1F21-C412-C70CBB071FD4}"/>
          </ac:picMkLst>
        </pc:picChg>
      </pc:sldChg>
      <pc:sldChg chg="add del">
        <pc:chgData name="SUNIL KUMAR" userId="2716ee79d5429699" providerId="LiveId" clId="{C568B820-5086-DB43-B10F-6919A4517C66}" dt="2023-11-14T16:56:53.557" v="1959" actId="2890"/>
        <pc:sldMkLst>
          <pc:docMk/>
          <pc:sldMk cId="1925187566" sldId="326"/>
        </pc:sldMkLst>
      </pc:sldChg>
      <pc:sldChg chg="addSp delSp modSp new mod ord setBg">
        <pc:chgData name="SUNIL KUMAR" userId="2716ee79d5429699" providerId="LiveId" clId="{C568B820-5086-DB43-B10F-6919A4517C66}" dt="2023-11-14T16:59:06.816" v="2009" actId="20578"/>
        <pc:sldMkLst>
          <pc:docMk/>
          <pc:sldMk cId="2527735478" sldId="326"/>
        </pc:sldMkLst>
        <pc:spChg chg="mod">
          <ac:chgData name="SUNIL KUMAR" userId="2716ee79d5429699" providerId="LiveId" clId="{C568B820-5086-DB43-B10F-6919A4517C66}" dt="2023-11-14T16:57:52.183" v="2003" actId="26606"/>
          <ac:spMkLst>
            <pc:docMk/>
            <pc:sldMk cId="2527735478" sldId="326"/>
            <ac:spMk id="2" creationId="{F5B75DF9-2EA3-0341-C2C7-DB18DA31AC55}"/>
          </ac:spMkLst>
        </pc:spChg>
        <pc:spChg chg="del">
          <ac:chgData name="SUNIL KUMAR" userId="2716ee79d5429699" providerId="LiveId" clId="{C568B820-5086-DB43-B10F-6919A4517C66}" dt="2023-11-14T16:57:52.183" v="2003" actId="26606"/>
          <ac:spMkLst>
            <pc:docMk/>
            <pc:sldMk cId="2527735478" sldId="326"/>
            <ac:spMk id="3" creationId="{53D6E421-06F1-179E-5DE9-445F54E8101A}"/>
          </ac:spMkLst>
        </pc:spChg>
        <pc:spChg chg="add">
          <ac:chgData name="SUNIL KUMAR" userId="2716ee79d5429699" providerId="LiveId" clId="{C568B820-5086-DB43-B10F-6919A4517C66}" dt="2023-11-14T16:57:52.183" v="2003" actId="26606"/>
          <ac:spMkLst>
            <pc:docMk/>
            <pc:sldMk cId="2527735478" sldId="326"/>
            <ac:spMk id="10" creationId="{8A7BA06D-B3FF-4E91-8639-B4569AE3AA23}"/>
          </ac:spMkLst>
        </pc:spChg>
        <pc:spChg chg="add">
          <ac:chgData name="SUNIL KUMAR" userId="2716ee79d5429699" providerId="LiveId" clId="{C568B820-5086-DB43-B10F-6919A4517C66}" dt="2023-11-14T16:57:52.183" v="2003" actId="26606"/>
          <ac:spMkLst>
            <pc:docMk/>
            <pc:sldMk cId="2527735478" sldId="326"/>
            <ac:spMk id="12" creationId="{2B30C86D-5A07-48BC-9C9D-6F9A2DB1E9E1}"/>
          </ac:spMkLst>
        </pc:spChg>
        <pc:spChg chg="add">
          <ac:chgData name="SUNIL KUMAR" userId="2716ee79d5429699" providerId="LiveId" clId="{C568B820-5086-DB43-B10F-6919A4517C66}" dt="2023-11-14T16:57:52.183" v="2003" actId="26606"/>
          <ac:spMkLst>
            <pc:docMk/>
            <pc:sldMk cId="2527735478" sldId="326"/>
            <ac:spMk id="14" creationId="{8930EBA3-4D2E-42E8-B828-834555328D85}"/>
          </ac:spMkLst>
        </pc:spChg>
        <pc:spChg chg="add">
          <ac:chgData name="SUNIL KUMAR" userId="2716ee79d5429699" providerId="LiveId" clId="{C568B820-5086-DB43-B10F-6919A4517C66}" dt="2023-11-14T16:57:52.183" v="2003" actId="26606"/>
          <ac:spMkLst>
            <pc:docMk/>
            <pc:sldMk cId="2527735478" sldId="326"/>
            <ac:spMk id="16" creationId="{E58B2195-5055-402F-A3E7-53FF0E4980C3}"/>
          </ac:spMkLst>
        </pc:spChg>
        <pc:spChg chg="add">
          <ac:chgData name="SUNIL KUMAR" userId="2716ee79d5429699" providerId="LiveId" clId="{C568B820-5086-DB43-B10F-6919A4517C66}" dt="2023-11-14T16:57:52.183" v="2003" actId="26606"/>
          <ac:spMkLst>
            <pc:docMk/>
            <pc:sldMk cId="2527735478" sldId="326"/>
            <ac:spMk id="18" creationId="{528AA953-F4F9-4DC5-97C7-491F4AF937DC}"/>
          </ac:spMkLst>
        </pc:spChg>
        <pc:picChg chg="add">
          <ac:chgData name="SUNIL KUMAR" userId="2716ee79d5429699" providerId="LiveId" clId="{C568B820-5086-DB43-B10F-6919A4517C66}" dt="2023-11-14T16:57:52.183" v="2003" actId="26606"/>
          <ac:picMkLst>
            <pc:docMk/>
            <pc:sldMk cId="2527735478" sldId="326"/>
            <ac:picMk id="7" creationId="{8D78CFA3-DB8C-783A-CFFA-E34F476C59E4}"/>
          </ac:picMkLst>
        </pc:picChg>
      </pc:sldChg>
      <pc:sldChg chg="addSp delSp modSp new mod">
        <pc:chgData name="SUNIL KUMAR" userId="2716ee79d5429699" providerId="LiveId" clId="{C568B820-5086-DB43-B10F-6919A4517C66}" dt="2023-11-14T17:08:55.386" v="2048" actId="1076"/>
        <pc:sldMkLst>
          <pc:docMk/>
          <pc:sldMk cId="496418891" sldId="327"/>
        </pc:sldMkLst>
        <pc:spChg chg="del">
          <ac:chgData name="SUNIL KUMAR" userId="2716ee79d5429699" providerId="LiveId" clId="{C568B820-5086-DB43-B10F-6919A4517C66}" dt="2023-11-14T17:08:33.593" v="2043" actId="478"/>
          <ac:spMkLst>
            <pc:docMk/>
            <pc:sldMk cId="496418891" sldId="327"/>
            <ac:spMk id="2" creationId="{9FBEFB82-94D0-2ED5-7CA0-FEFF3062DA46}"/>
          </ac:spMkLst>
        </pc:spChg>
        <pc:spChg chg="del">
          <ac:chgData name="SUNIL KUMAR" userId="2716ee79d5429699" providerId="LiveId" clId="{C568B820-5086-DB43-B10F-6919A4517C66}" dt="2023-11-14T16:59:52.055" v="2011" actId="931"/>
          <ac:spMkLst>
            <pc:docMk/>
            <pc:sldMk cId="496418891" sldId="327"/>
            <ac:spMk id="3" creationId="{35DDCC68-519D-56F6-26B2-40913E3F3E24}"/>
          </ac:spMkLst>
        </pc:spChg>
        <pc:spChg chg="add del mod">
          <ac:chgData name="SUNIL KUMAR" userId="2716ee79d5429699" providerId="LiveId" clId="{C568B820-5086-DB43-B10F-6919A4517C66}" dt="2023-11-14T17:07:54.813" v="2042"/>
          <ac:spMkLst>
            <pc:docMk/>
            <pc:sldMk cId="496418891" sldId="327"/>
            <ac:spMk id="7" creationId="{0402CAA3-5ABF-0393-D310-79F49D30BCC3}"/>
          </ac:spMkLst>
        </pc:spChg>
        <pc:spChg chg="add del">
          <ac:chgData name="SUNIL KUMAR" userId="2716ee79d5429699" providerId="LiveId" clId="{C568B820-5086-DB43-B10F-6919A4517C66}" dt="2023-11-14T17:01:34.417" v="2014"/>
          <ac:spMkLst>
            <pc:docMk/>
            <pc:sldMk cId="496418891" sldId="327"/>
            <ac:spMk id="8" creationId="{47F1CA23-2437-FFDE-B6B7-0EF0FDB65C93}"/>
          </ac:spMkLst>
        </pc:spChg>
        <pc:spChg chg="add del">
          <ac:chgData name="SUNIL KUMAR" userId="2716ee79d5429699" providerId="LiveId" clId="{C568B820-5086-DB43-B10F-6919A4517C66}" dt="2023-11-14T17:01:34.417" v="2014"/>
          <ac:spMkLst>
            <pc:docMk/>
            <pc:sldMk cId="496418891" sldId="327"/>
            <ac:spMk id="9" creationId="{BF1016D2-4C0C-D0FF-2F87-225430856C32}"/>
          </ac:spMkLst>
        </pc:spChg>
        <pc:spChg chg="add del">
          <ac:chgData name="SUNIL KUMAR" userId="2716ee79d5429699" providerId="LiveId" clId="{C568B820-5086-DB43-B10F-6919A4517C66}" dt="2023-11-14T17:01:34.417" v="2014"/>
          <ac:spMkLst>
            <pc:docMk/>
            <pc:sldMk cId="496418891" sldId="327"/>
            <ac:spMk id="10" creationId="{931D6780-EF25-EE14-6328-F938E81AF33F}"/>
          </ac:spMkLst>
        </pc:spChg>
        <pc:spChg chg="add del">
          <ac:chgData name="SUNIL KUMAR" userId="2716ee79d5429699" providerId="LiveId" clId="{C568B820-5086-DB43-B10F-6919A4517C66}" dt="2023-11-14T17:01:34.417" v="2014"/>
          <ac:spMkLst>
            <pc:docMk/>
            <pc:sldMk cId="496418891" sldId="327"/>
            <ac:spMk id="11" creationId="{D60677E5-0327-9294-5083-FDC593862960}"/>
          </ac:spMkLst>
        </pc:spChg>
        <pc:spChg chg="add del">
          <ac:chgData name="SUNIL KUMAR" userId="2716ee79d5429699" providerId="LiveId" clId="{C568B820-5086-DB43-B10F-6919A4517C66}" dt="2023-11-14T17:01:34.417" v="2014"/>
          <ac:spMkLst>
            <pc:docMk/>
            <pc:sldMk cId="496418891" sldId="327"/>
            <ac:spMk id="12" creationId="{84D61559-F4DB-B6A9-5829-5CAEAA3CD299}"/>
          </ac:spMkLst>
        </pc:spChg>
        <pc:spChg chg="add del">
          <ac:chgData name="SUNIL KUMAR" userId="2716ee79d5429699" providerId="LiveId" clId="{C568B820-5086-DB43-B10F-6919A4517C66}" dt="2023-11-14T17:01:34.417" v="2014"/>
          <ac:spMkLst>
            <pc:docMk/>
            <pc:sldMk cId="496418891" sldId="327"/>
            <ac:spMk id="13" creationId="{C7D5A0AF-F732-F7DA-EC1E-4C0AF3C16E04}"/>
          </ac:spMkLst>
        </pc:spChg>
        <pc:spChg chg="add del">
          <ac:chgData name="SUNIL KUMAR" userId="2716ee79d5429699" providerId="LiveId" clId="{C568B820-5086-DB43-B10F-6919A4517C66}" dt="2023-11-14T17:01:34.417" v="2014"/>
          <ac:spMkLst>
            <pc:docMk/>
            <pc:sldMk cId="496418891" sldId="327"/>
            <ac:spMk id="14" creationId="{5A54A554-B11B-B081-FE6A-7CDED6CD7B53}"/>
          </ac:spMkLst>
        </pc:spChg>
        <pc:spChg chg="add del">
          <ac:chgData name="SUNIL KUMAR" userId="2716ee79d5429699" providerId="LiveId" clId="{C568B820-5086-DB43-B10F-6919A4517C66}" dt="2023-11-14T17:02:02.768" v="2041"/>
          <ac:spMkLst>
            <pc:docMk/>
            <pc:sldMk cId="496418891" sldId="327"/>
            <ac:spMk id="15" creationId="{62B3A46A-DEB8-495A-C95A-CD611C9BD75F}"/>
          </ac:spMkLst>
        </pc:spChg>
        <pc:spChg chg="add del">
          <ac:chgData name="SUNIL KUMAR" userId="2716ee79d5429699" providerId="LiveId" clId="{C568B820-5086-DB43-B10F-6919A4517C66}" dt="2023-11-14T17:02:02.768" v="2041"/>
          <ac:spMkLst>
            <pc:docMk/>
            <pc:sldMk cId="496418891" sldId="327"/>
            <ac:spMk id="16" creationId="{951110DF-4379-D275-F95A-6792376AAD70}"/>
          </ac:spMkLst>
        </pc:spChg>
        <pc:spChg chg="add del">
          <ac:chgData name="SUNIL KUMAR" userId="2716ee79d5429699" providerId="LiveId" clId="{C568B820-5086-DB43-B10F-6919A4517C66}" dt="2023-11-14T17:02:02.768" v="2041"/>
          <ac:spMkLst>
            <pc:docMk/>
            <pc:sldMk cId="496418891" sldId="327"/>
            <ac:spMk id="17" creationId="{930E741C-3261-D93B-2EE7-C49686E4F2F4}"/>
          </ac:spMkLst>
        </pc:spChg>
        <pc:spChg chg="add del">
          <ac:chgData name="SUNIL KUMAR" userId="2716ee79d5429699" providerId="LiveId" clId="{C568B820-5086-DB43-B10F-6919A4517C66}" dt="2023-11-14T17:02:02.768" v="2041"/>
          <ac:spMkLst>
            <pc:docMk/>
            <pc:sldMk cId="496418891" sldId="327"/>
            <ac:spMk id="18" creationId="{EDDA7A5A-D933-CA99-B94C-19B58B5863D4}"/>
          </ac:spMkLst>
        </pc:spChg>
        <pc:spChg chg="add del">
          <ac:chgData name="SUNIL KUMAR" userId="2716ee79d5429699" providerId="LiveId" clId="{C568B820-5086-DB43-B10F-6919A4517C66}" dt="2023-11-14T17:02:02.768" v="2041"/>
          <ac:spMkLst>
            <pc:docMk/>
            <pc:sldMk cId="496418891" sldId="327"/>
            <ac:spMk id="19" creationId="{6464AA39-B1C7-FEBE-1F4B-A0535C045223}"/>
          </ac:spMkLst>
        </pc:spChg>
        <pc:spChg chg="add del">
          <ac:chgData name="SUNIL KUMAR" userId="2716ee79d5429699" providerId="LiveId" clId="{C568B820-5086-DB43-B10F-6919A4517C66}" dt="2023-11-14T17:02:02.768" v="2041"/>
          <ac:spMkLst>
            <pc:docMk/>
            <pc:sldMk cId="496418891" sldId="327"/>
            <ac:spMk id="20" creationId="{6A65D39D-7900-7F8C-1B65-4F953DC25D46}"/>
          </ac:spMkLst>
        </pc:spChg>
        <pc:spChg chg="add del">
          <ac:chgData name="SUNIL KUMAR" userId="2716ee79d5429699" providerId="LiveId" clId="{C568B820-5086-DB43-B10F-6919A4517C66}" dt="2023-11-14T17:02:02.768" v="2041"/>
          <ac:spMkLst>
            <pc:docMk/>
            <pc:sldMk cId="496418891" sldId="327"/>
            <ac:spMk id="21" creationId="{ECE96520-3FBD-1194-F691-D210E23475D7}"/>
          </ac:spMkLst>
        </pc:spChg>
        <pc:picChg chg="add mod">
          <ac:chgData name="SUNIL KUMAR" userId="2716ee79d5429699" providerId="LiveId" clId="{C568B820-5086-DB43-B10F-6919A4517C66}" dt="2023-11-14T17:08:55.386" v="2048" actId="1076"/>
          <ac:picMkLst>
            <pc:docMk/>
            <pc:sldMk cId="496418891" sldId="327"/>
            <ac:picMk id="4" creationId="{49978C9A-62E0-EEF7-D5D0-9900957030BB}"/>
          </ac:picMkLst>
        </pc:picChg>
        <pc:picChg chg="add del mod">
          <ac:chgData name="SUNIL KUMAR" userId="2716ee79d5429699" providerId="LiveId" clId="{C568B820-5086-DB43-B10F-6919A4517C66}" dt="2023-11-14T17:01:18.331" v="2012" actId="478"/>
          <ac:picMkLst>
            <pc:docMk/>
            <pc:sldMk cId="496418891" sldId="327"/>
            <ac:picMk id="5" creationId="{78D6AC1F-D984-675C-372B-4611C17994ED}"/>
          </ac:picMkLst>
        </pc:picChg>
        <pc:picChg chg="add del">
          <ac:chgData name="SUNIL KUMAR" userId="2716ee79d5429699" providerId="LiveId" clId="{C568B820-5086-DB43-B10F-6919A4517C66}" dt="2023-11-14T17:01:34.417" v="2014"/>
          <ac:picMkLst>
            <pc:docMk/>
            <pc:sldMk cId="496418891" sldId="327"/>
            <ac:picMk id="2049" creationId="{E454648C-C7C6-B282-4859-951B1E1FF2BF}"/>
          </ac:picMkLst>
        </pc:picChg>
        <pc:picChg chg="add del">
          <ac:chgData name="SUNIL KUMAR" userId="2716ee79d5429699" providerId="LiveId" clId="{C568B820-5086-DB43-B10F-6919A4517C66}" dt="2023-11-14T17:01:34.417" v="2014"/>
          <ac:picMkLst>
            <pc:docMk/>
            <pc:sldMk cId="496418891" sldId="327"/>
            <ac:picMk id="2050" creationId="{D35B41D1-3816-034E-8E92-0DEFA3B443B6}"/>
          </ac:picMkLst>
        </pc:picChg>
        <pc:picChg chg="add del">
          <ac:chgData name="SUNIL KUMAR" userId="2716ee79d5429699" providerId="LiveId" clId="{C568B820-5086-DB43-B10F-6919A4517C66}" dt="2023-11-14T17:01:34.417" v="2014"/>
          <ac:picMkLst>
            <pc:docMk/>
            <pc:sldMk cId="496418891" sldId="327"/>
            <ac:picMk id="2051" creationId="{AD0A08FF-E88B-A9A4-FD07-750437D9D2B8}"/>
          </ac:picMkLst>
        </pc:picChg>
        <pc:picChg chg="add del">
          <ac:chgData name="SUNIL KUMAR" userId="2716ee79d5429699" providerId="LiveId" clId="{C568B820-5086-DB43-B10F-6919A4517C66}" dt="2023-11-14T17:01:34.417" v="2014"/>
          <ac:picMkLst>
            <pc:docMk/>
            <pc:sldMk cId="496418891" sldId="327"/>
            <ac:picMk id="2052" creationId="{477B8F29-BEF0-B346-17B3-69FFB4CC2CD4}"/>
          </ac:picMkLst>
        </pc:picChg>
        <pc:picChg chg="add del">
          <ac:chgData name="SUNIL KUMAR" userId="2716ee79d5429699" providerId="LiveId" clId="{C568B820-5086-DB43-B10F-6919A4517C66}" dt="2023-11-14T17:01:34.417" v="2014"/>
          <ac:picMkLst>
            <pc:docMk/>
            <pc:sldMk cId="496418891" sldId="327"/>
            <ac:picMk id="2053" creationId="{FD8B21CD-D336-16E2-3CE1-D10ED6E9FE92}"/>
          </ac:picMkLst>
        </pc:picChg>
        <pc:picChg chg="add del">
          <ac:chgData name="SUNIL KUMAR" userId="2716ee79d5429699" providerId="LiveId" clId="{C568B820-5086-DB43-B10F-6919A4517C66}" dt="2023-11-14T17:01:34.417" v="2014"/>
          <ac:picMkLst>
            <pc:docMk/>
            <pc:sldMk cId="496418891" sldId="327"/>
            <ac:picMk id="2054" creationId="{837113C0-4479-729F-18D5-5CC4C2440681}"/>
          </ac:picMkLst>
        </pc:picChg>
        <pc:picChg chg="add del">
          <ac:chgData name="SUNIL KUMAR" userId="2716ee79d5429699" providerId="LiveId" clId="{C568B820-5086-DB43-B10F-6919A4517C66}" dt="2023-11-14T17:02:02.768" v="2041"/>
          <ac:picMkLst>
            <pc:docMk/>
            <pc:sldMk cId="496418891" sldId="327"/>
            <ac:picMk id="2062" creationId="{EAB126EC-0439-673D-BAB6-24EAB3D0CA42}"/>
          </ac:picMkLst>
        </pc:picChg>
        <pc:picChg chg="add del">
          <ac:chgData name="SUNIL KUMAR" userId="2716ee79d5429699" providerId="LiveId" clId="{C568B820-5086-DB43-B10F-6919A4517C66}" dt="2023-11-14T17:02:02.768" v="2041"/>
          <ac:picMkLst>
            <pc:docMk/>
            <pc:sldMk cId="496418891" sldId="327"/>
            <ac:picMk id="2063" creationId="{C355F5CE-9DDC-80EC-E871-39A5158458C8}"/>
          </ac:picMkLst>
        </pc:picChg>
        <pc:picChg chg="add del">
          <ac:chgData name="SUNIL KUMAR" userId="2716ee79d5429699" providerId="LiveId" clId="{C568B820-5086-DB43-B10F-6919A4517C66}" dt="2023-11-14T17:02:02.768" v="2041"/>
          <ac:picMkLst>
            <pc:docMk/>
            <pc:sldMk cId="496418891" sldId="327"/>
            <ac:picMk id="2064" creationId="{A369AD4E-58D6-B6A3-5E8D-5B7448BB8D40}"/>
          </ac:picMkLst>
        </pc:picChg>
        <pc:picChg chg="add del">
          <ac:chgData name="SUNIL KUMAR" userId="2716ee79d5429699" providerId="LiveId" clId="{C568B820-5086-DB43-B10F-6919A4517C66}" dt="2023-11-14T17:02:02.768" v="2041"/>
          <ac:picMkLst>
            <pc:docMk/>
            <pc:sldMk cId="496418891" sldId="327"/>
            <ac:picMk id="2065" creationId="{7A84CEBA-F381-F498-AA80-B426DEC06D12}"/>
          </ac:picMkLst>
        </pc:picChg>
        <pc:picChg chg="add del">
          <ac:chgData name="SUNIL KUMAR" userId="2716ee79d5429699" providerId="LiveId" clId="{C568B820-5086-DB43-B10F-6919A4517C66}" dt="2023-11-14T17:02:02.768" v="2041"/>
          <ac:picMkLst>
            <pc:docMk/>
            <pc:sldMk cId="496418891" sldId="327"/>
            <ac:picMk id="2066" creationId="{86C010DB-F359-8371-404B-96CC806A8347}"/>
          </ac:picMkLst>
        </pc:picChg>
        <pc:picChg chg="add del">
          <ac:chgData name="SUNIL KUMAR" userId="2716ee79d5429699" providerId="LiveId" clId="{C568B820-5086-DB43-B10F-6919A4517C66}" dt="2023-11-14T17:02:02.768" v="2041"/>
          <ac:picMkLst>
            <pc:docMk/>
            <pc:sldMk cId="496418891" sldId="327"/>
            <ac:picMk id="2067" creationId="{66A586F8-AC40-1BE3-D7D6-8948F0D46CD2}"/>
          </ac:picMkLst>
        </pc:picChg>
      </pc:sldChg>
      <pc:sldChg chg="addSp modSp new mod">
        <pc:chgData name="SUNIL KUMAR" userId="2716ee79d5429699" providerId="LiveId" clId="{C568B820-5086-DB43-B10F-6919A4517C66}" dt="2023-11-14T17:11:36.978" v="2053" actId="1076"/>
        <pc:sldMkLst>
          <pc:docMk/>
          <pc:sldMk cId="224830019" sldId="328"/>
        </pc:sldMkLst>
        <pc:picChg chg="add mod">
          <ac:chgData name="SUNIL KUMAR" userId="2716ee79d5429699" providerId="LiveId" clId="{C568B820-5086-DB43-B10F-6919A4517C66}" dt="2023-11-14T17:11:19.813" v="2050" actId="1076"/>
          <ac:picMkLst>
            <pc:docMk/>
            <pc:sldMk cId="224830019" sldId="328"/>
            <ac:picMk id="4" creationId="{0CE18831-DE3C-D4FC-15BC-CC5BED1BB4DB}"/>
          </ac:picMkLst>
        </pc:picChg>
        <pc:picChg chg="add mod">
          <ac:chgData name="SUNIL KUMAR" userId="2716ee79d5429699" providerId="LiveId" clId="{C568B820-5086-DB43-B10F-6919A4517C66}" dt="2023-11-14T17:11:36.978" v="2053" actId="1076"/>
          <ac:picMkLst>
            <pc:docMk/>
            <pc:sldMk cId="224830019" sldId="328"/>
            <ac:picMk id="5" creationId="{67BD8CD1-8CB8-A214-E583-1A261B9E6C39}"/>
          </ac:picMkLst>
        </pc:picChg>
      </pc:sldChg>
      <pc:sldChg chg="addSp new">
        <pc:chgData name="SUNIL KUMAR" userId="2716ee79d5429699" providerId="LiveId" clId="{C568B820-5086-DB43-B10F-6919A4517C66}" dt="2023-11-14T17:12:29.934" v="2054"/>
        <pc:sldMkLst>
          <pc:docMk/>
          <pc:sldMk cId="1955379222" sldId="329"/>
        </pc:sldMkLst>
        <pc:picChg chg="add">
          <ac:chgData name="SUNIL KUMAR" userId="2716ee79d5429699" providerId="LiveId" clId="{C568B820-5086-DB43-B10F-6919A4517C66}" dt="2023-11-14T17:12:29.934" v="2054"/>
          <ac:picMkLst>
            <pc:docMk/>
            <pc:sldMk cId="1955379222" sldId="329"/>
            <ac:picMk id="4" creationId="{6EF23630-2956-AE04-08BD-120768AC148C}"/>
          </ac:picMkLst>
        </pc:picChg>
      </pc:sldChg>
      <pc:sldChg chg="new">
        <pc:chgData name="SUNIL KUMAR" userId="2716ee79d5429699" providerId="LiveId" clId="{C568B820-5086-DB43-B10F-6919A4517C66}" dt="2023-11-14T17:01:39.378" v="2017" actId="680"/>
        <pc:sldMkLst>
          <pc:docMk/>
          <pc:sldMk cId="1126156454" sldId="330"/>
        </pc:sldMkLst>
      </pc:sldChg>
      <pc:sldChg chg="new">
        <pc:chgData name="SUNIL KUMAR" userId="2716ee79d5429699" providerId="LiveId" clId="{C568B820-5086-DB43-B10F-6919A4517C66}" dt="2023-11-14T17:01:39.401" v="2018" actId="680"/>
        <pc:sldMkLst>
          <pc:docMk/>
          <pc:sldMk cId="546002345" sldId="331"/>
        </pc:sldMkLst>
      </pc:sldChg>
      <pc:sldChg chg="new">
        <pc:chgData name="SUNIL KUMAR" userId="2716ee79d5429699" providerId="LiveId" clId="{C568B820-5086-DB43-B10F-6919A4517C66}" dt="2023-11-14T17:01:39.424" v="2019" actId="680"/>
        <pc:sldMkLst>
          <pc:docMk/>
          <pc:sldMk cId="3301357036" sldId="332"/>
        </pc:sldMkLst>
      </pc:sldChg>
      <pc:sldChg chg="new">
        <pc:chgData name="SUNIL KUMAR" userId="2716ee79d5429699" providerId="LiveId" clId="{C568B820-5086-DB43-B10F-6919A4517C66}" dt="2023-11-14T17:01:39.446" v="2020" actId="680"/>
        <pc:sldMkLst>
          <pc:docMk/>
          <pc:sldMk cId="1091346690" sldId="333"/>
        </pc:sldMkLst>
      </pc:sldChg>
      <pc:sldChg chg="new">
        <pc:chgData name="SUNIL KUMAR" userId="2716ee79d5429699" providerId="LiveId" clId="{C568B820-5086-DB43-B10F-6919A4517C66}" dt="2023-11-14T17:01:40.495" v="2021" actId="680"/>
        <pc:sldMkLst>
          <pc:docMk/>
          <pc:sldMk cId="2556739248" sldId="334"/>
        </pc:sldMkLst>
      </pc:sldChg>
      <pc:sldChg chg="new">
        <pc:chgData name="SUNIL KUMAR" userId="2716ee79d5429699" providerId="LiveId" clId="{C568B820-5086-DB43-B10F-6919A4517C66}" dt="2023-11-14T17:01:40.554" v="2022" actId="680"/>
        <pc:sldMkLst>
          <pc:docMk/>
          <pc:sldMk cId="2192356502" sldId="335"/>
        </pc:sldMkLst>
      </pc:sldChg>
      <pc:sldChg chg="new">
        <pc:chgData name="SUNIL KUMAR" userId="2716ee79d5429699" providerId="LiveId" clId="{C568B820-5086-DB43-B10F-6919A4517C66}" dt="2023-11-14T17:01:40.575" v="2023" actId="680"/>
        <pc:sldMkLst>
          <pc:docMk/>
          <pc:sldMk cId="3117231147" sldId="336"/>
        </pc:sldMkLst>
      </pc:sldChg>
      <pc:sldChg chg="new">
        <pc:chgData name="SUNIL KUMAR" userId="2716ee79d5429699" providerId="LiveId" clId="{C568B820-5086-DB43-B10F-6919A4517C66}" dt="2023-11-14T17:01:40.592" v="2024" actId="680"/>
        <pc:sldMkLst>
          <pc:docMk/>
          <pc:sldMk cId="294638642" sldId="337"/>
        </pc:sldMkLst>
      </pc:sldChg>
      <pc:sldChg chg="new">
        <pc:chgData name="SUNIL KUMAR" userId="2716ee79d5429699" providerId="LiveId" clId="{C568B820-5086-DB43-B10F-6919A4517C66}" dt="2023-11-14T17:01:40.612" v="2025" actId="680"/>
        <pc:sldMkLst>
          <pc:docMk/>
          <pc:sldMk cId="1397724987" sldId="338"/>
        </pc:sldMkLst>
      </pc:sldChg>
      <pc:sldChg chg="new">
        <pc:chgData name="SUNIL KUMAR" userId="2716ee79d5429699" providerId="LiveId" clId="{C568B820-5086-DB43-B10F-6919A4517C66}" dt="2023-11-14T17:01:40.631" v="2026" actId="680"/>
        <pc:sldMkLst>
          <pc:docMk/>
          <pc:sldMk cId="1919502665" sldId="339"/>
        </pc:sldMkLst>
      </pc:sldChg>
      <pc:sldChg chg="new">
        <pc:chgData name="SUNIL KUMAR" userId="2716ee79d5429699" providerId="LiveId" clId="{C568B820-5086-DB43-B10F-6919A4517C66}" dt="2023-11-14T17:01:40.652" v="2027" actId="680"/>
        <pc:sldMkLst>
          <pc:docMk/>
          <pc:sldMk cId="1578114857" sldId="340"/>
        </pc:sldMkLst>
      </pc:sldChg>
      <pc:sldChg chg="new">
        <pc:chgData name="SUNIL KUMAR" userId="2716ee79d5429699" providerId="LiveId" clId="{C568B820-5086-DB43-B10F-6919A4517C66}" dt="2023-11-14T17:01:41.741" v="2028" actId="680"/>
        <pc:sldMkLst>
          <pc:docMk/>
          <pc:sldMk cId="2111353963" sldId="341"/>
        </pc:sldMkLst>
      </pc:sldChg>
      <pc:sldChg chg="new">
        <pc:chgData name="SUNIL KUMAR" userId="2716ee79d5429699" providerId="LiveId" clId="{C568B820-5086-DB43-B10F-6919A4517C66}" dt="2023-11-14T17:01:41.760" v="2029" actId="680"/>
        <pc:sldMkLst>
          <pc:docMk/>
          <pc:sldMk cId="4012152465" sldId="342"/>
        </pc:sldMkLst>
      </pc:sldChg>
      <pc:sldChg chg="new">
        <pc:chgData name="SUNIL KUMAR" userId="2716ee79d5429699" providerId="LiveId" clId="{C568B820-5086-DB43-B10F-6919A4517C66}" dt="2023-11-14T17:01:41.779" v="2030" actId="680"/>
        <pc:sldMkLst>
          <pc:docMk/>
          <pc:sldMk cId="1324029836" sldId="343"/>
        </pc:sldMkLst>
      </pc:sldChg>
      <pc:sldChg chg="new">
        <pc:chgData name="SUNIL KUMAR" userId="2716ee79d5429699" providerId="LiveId" clId="{C568B820-5086-DB43-B10F-6919A4517C66}" dt="2023-11-14T17:01:41.796" v="2031" actId="680"/>
        <pc:sldMkLst>
          <pc:docMk/>
          <pc:sldMk cId="810422713" sldId="344"/>
        </pc:sldMkLst>
      </pc:sldChg>
      <pc:sldChg chg="new">
        <pc:chgData name="SUNIL KUMAR" userId="2716ee79d5429699" providerId="LiveId" clId="{C568B820-5086-DB43-B10F-6919A4517C66}" dt="2023-11-14T17:01:41.814" v="2032" actId="680"/>
        <pc:sldMkLst>
          <pc:docMk/>
          <pc:sldMk cId="2522876213" sldId="345"/>
        </pc:sldMkLst>
      </pc:sldChg>
      <pc:sldChg chg="new">
        <pc:chgData name="SUNIL KUMAR" userId="2716ee79d5429699" providerId="LiveId" clId="{C568B820-5086-DB43-B10F-6919A4517C66}" dt="2023-11-14T17:01:41.835" v="2033" actId="680"/>
        <pc:sldMkLst>
          <pc:docMk/>
          <pc:sldMk cId="2078918851" sldId="346"/>
        </pc:sldMkLst>
      </pc:sldChg>
      <pc:sldChg chg="new">
        <pc:chgData name="SUNIL KUMAR" userId="2716ee79d5429699" providerId="LiveId" clId="{C568B820-5086-DB43-B10F-6919A4517C66}" dt="2023-11-14T17:01:41.849" v="2034" actId="680"/>
        <pc:sldMkLst>
          <pc:docMk/>
          <pc:sldMk cId="2069287296" sldId="347"/>
        </pc:sldMkLst>
      </pc:sldChg>
      <pc:sldChg chg="new">
        <pc:chgData name="SUNIL KUMAR" userId="2716ee79d5429699" providerId="LiveId" clId="{C568B820-5086-DB43-B10F-6919A4517C66}" dt="2023-11-14T17:01:43.044" v="2035" actId="680"/>
        <pc:sldMkLst>
          <pc:docMk/>
          <pc:sldMk cId="406673450" sldId="348"/>
        </pc:sldMkLst>
      </pc:sldChg>
      <pc:sldChg chg="new">
        <pc:chgData name="SUNIL KUMAR" userId="2716ee79d5429699" providerId="LiveId" clId="{C568B820-5086-DB43-B10F-6919A4517C66}" dt="2023-11-14T17:01:43.071" v="2036" actId="680"/>
        <pc:sldMkLst>
          <pc:docMk/>
          <pc:sldMk cId="1428798155" sldId="349"/>
        </pc:sldMkLst>
      </pc:sldChg>
      <pc:sldChg chg="new">
        <pc:chgData name="SUNIL KUMAR" userId="2716ee79d5429699" providerId="LiveId" clId="{C568B820-5086-DB43-B10F-6919A4517C66}" dt="2023-11-14T17:01:43.088" v="2037" actId="680"/>
        <pc:sldMkLst>
          <pc:docMk/>
          <pc:sldMk cId="1591600243" sldId="350"/>
        </pc:sldMkLst>
      </pc:sldChg>
      <pc:sldChg chg="new">
        <pc:chgData name="SUNIL KUMAR" userId="2716ee79d5429699" providerId="LiveId" clId="{C568B820-5086-DB43-B10F-6919A4517C66}" dt="2023-11-14T17:01:43.103" v="2038" actId="680"/>
        <pc:sldMkLst>
          <pc:docMk/>
          <pc:sldMk cId="2027530899" sldId="351"/>
        </pc:sldMkLst>
      </pc:sldChg>
      <pc:sldChg chg="new">
        <pc:chgData name="SUNIL KUMAR" userId="2716ee79d5429699" providerId="LiveId" clId="{C568B820-5086-DB43-B10F-6919A4517C66}" dt="2023-11-14T17:01:44.355" v="2039" actId="680"/>
        <pc:sldMkLst>
          <pc:docMk/>
          <pc:sldMk cId="1162059718" sldId="352"/>
        </pc:sldMkLst>
      </pc:sldChg>
      <pc:sldChg chg="addSp delSp modSp new mod">
        <pc:chgData name="SUNIL KUMAR" userId="2716ee79d5429699" providerId="LiveId" clId="{C568B820-5086-DB43-B10F-6919A4517C66}" dt="2023-12-01T16:58:17.344" v="2818" actId="20577"/>
        <pc:sldMkLst>
          <pc:docMk/>
          <pc:sldMk cId="3903081898" sldId="353"/>
        </pc:sldMkLst>
        <pc:spChg chg="mod">
          <ac:chgData name="SUNIL KUMAR" userId="2716ee79d5429699" providerId="LiveId" clId="{C568B820-5086-DB43-B10F-6919A4517C66}" dt="2023-12-01T15:54:06.045" v="2065" actId="20577"/>
          <ac:spMkLst>
            <pc:docMk/>
            <pc:sldMk cId="3903081898" sldId="353"/>
            <ac:spMk id="2" creationId="{405D87D7-190F-E5D2-1F90-FC7A98B25F0F}"/>
          </ac:spMkLst>
        </pc:spChg>
        <pc:spChg chg="del">
          <ac:chgData name="SUNIL KUMAR" userId="2716ee79d5429699" providerId="LiveId" clId="{C568B820-5086-DB43-B10F-6919A4517C66}" dt="2023-12-01T15:55:47.435" v="2066" actId="3680"/>
          <ac:spMkLst>
            <pc:docMk/>
            <pc:sldMk cId="3903081898" sldId="353"/>
            <ac:spMk id="3" creationId="{94118D3D-7B05-4248-B2B2-6CA964F9AF36}"/>
          </ac:spMkLst>
        </pc:spChg>
        <pc:spChg chg="add mod">
          <ac:chgData name="SUNIL KUMAR" userId="2716ee79d5429699" providerId="LiveId" clId="{C568B820-5086-DB43-B10F-6919A4517C66}" dt="2023-12-01T16:04:03.540" v="2654" actId="20577"/>
          <ac:spMkLst>
            <pc:docMk/>
            <pc:sldMk cId="3903081898" sldId="353"/>
            <ac:spMk id="5" creationId="{3F57D080-D7D2-F284-A1B7-ACEEB58E7F24}"/>
          </ac:spMkLst>
        </pc:spChg>
        <pc:graphicFrameChg chg="add mod ord modGraphic">
          <ac:chgData name="SUNIL KUMAR" userId="2716ee79d5429699" providerId="LiveId" clId="{C568B820-5086-DB43-B10F-6919A4517C66}" dt="2023-12-01T16:58:17.344" v="2818" actId="20577"/>
          <ac:graphicFrameMkLst>
            <pc:docMk/>
            <pc:sldMk cId="3903081898" sldId="353"/>
            <ac:graphicFrameMk id="4" creationId="{96E53C87-2D8A-A2F9-F6B0-8E21F6C724D1}"/>
          </ac:graphicFrameMkLst>
        </pc:graphicFrameChg>
      </pc:sldChg>
      <pc:sldChg chg="addSp delSp modSp new mod setBg">
        <pc:chgData name="SUNIL KUMAR" userId="2716ee79d5429699" providerId="LiveId" clId="{C568B820-5086-DB43-B10F-6919A4517C66}" dt="2023-12-02T01:51:24.907" v="5473" actId="1076"/>
        <pc:sldMkLst>
          <pc:docMk/>
          <pc:sldMk cId="1973390954" sldId="354"/>
        </pc:sldMkLst>
        <pc:spChg chg="mod">
          <ac:chgData name="SUNIL KUMAR" userId="2716ee79d5429699" providerId="LiveId" clId="{C568B820-5086-DB43-B10F-6919A4517C66}" dt="2023-12-02T01:50:55.124" v="5460" actId="26606"/>
          <ac:spMkLst>
            <pc:docMk/>
            <pc:sldMk cId="1973390954" sldId="354"/>
            <ac:spMk id="2" creationId="{52FA36BD-F9E2-CE13-4E02-63462AECAD9F}"/>
          </ac:spMkLst>
        </pc:spChg>
        <pc:spChg chg="del">
          <ac:chgData name="SUNIL KUMAR" userId="2716ee79d5429699" providerId="LiveId" clId="{C568B820-5086-DB43-B10F-6919A4517C66}" dt="2023-12-01T17:05:39.870" v="3300"/>
          <ac:spMkLst>
            <pc:docMk/>
            <pc:sldMk cId="1973390954" sldId="354"/>
            <ac:spMk id="3" creationId="{453225D8-9E38-6210-ABF6-3B36058C5203}"/>
          </ac:spMkLst>
        </pc:spChg>
        <pc:spChg chg="add del mod">
          <ac:chgData name="SUNIL KUMAR" userId="2716ee79d5429699" providerId="LiveId" clId="{C568B820-5086-DB43-B10F-6919A4517C66}" dt="2023-12-02T01:51:24.907" v="5473" actId="1076"/>
          <ac:spMkLst>
            <pc:docMk/>
            <pc:sldMk cId="1973390954" sldId="354"/>
            <ac:spMk id="4" creationId="{EAD9B471-043C-2745-3081-F89FDF33075D}"/>
          </ac:spMkLst>
        </pc:spChg>
        <pc:spChg chg="add">
          <ac:chgData name="SUNIL KUMAR" userId="2716ee79d5429699" providerId="LiveId" clId="{C568B820-5086-DB43-B10F-6919A4517C66}" dt="2023-12-02T01:50:55.124" v="5460" actId="26606"/>
          <ac:spMkLst>
            <pc:docMk/>
            <pc:sldMk cId="1973390954" sldId="354"/>
            <ac:spMk id="11" creationId="{AE5A632B-B15A-489E-8337-BC0F40DBC21F}"/>
          </ac:spMkLst>
        </pc:spChg>
        <pc:spChg chg="add">
          <ac:chgData name="SUNIL KUMAR" userId="2716ee79d5429699" providerId="LiveId" clId="{C568B820-5086-DB43-B10F-6919A4517C66}" dt="2023-12-02T01:50:55.124" v="5460" actId="26606"/>
          <ac:spMkLst>
            <pc:docMk/>
            <pc:sldMk cId="1973390954" sldId="354"/>
            <ac:spMk id="13" creationId="{6E895C8D-1379-40B8-8B1B-B6F5AEAF0A6C}"/>
          </ac:spMkLst>
        </pc:spChg>
        <pc:spChg chg="add">
          <ac:chgData name="SUNIL KUMAR" userId="2716ee79d5429699" providerId="LiveId" clId="{C568B820-5086-DB43-B10F-6919A4517C66}" dt="2023-12-02T01:50:55.124" v="5460" actId="26606"/>
          <ac:spMkLst>
            <pc:docMk/>
            <pc:sldMk cId="1973390954" sldId="354"/>
            <ac:spMk id="15" creationId="{651547D7-AD18-407B-A5F4-F8225B5DCFCC}"/>
          </ac:spMkLst>
        </pc:spChg>
        <pc:graphicFrameChg chg="add del">
          <ac:chgData name="SUNIL KUMAR" userId="2716ee79d5429699" providerId="LiveId" clId="{C568B820-5086-DB43-B10F-6919A4517C66}" dt="2023-12-02T01:50:51.359" v="5459" actId="26606"/>
          <ac:graphicFrameMkLst>
            <pc:docMk/>
            <pc:sldMk cId="1973390954" sldId="354"/>
            <ac:graphicFrameMk id="8" creationId="{6ED96296-012C-4D9B-4218-6C6546A7B302}"/>
          </ac:graphicFrameMkLst>
        </pc:graphicFrameChg>
        <pc:cxnChg chg="add mod">
          <ac:chgData name="SUNIL KUMAR" userId="2716ee79d5429699" providerId="LiveId" clId="{C568B820-5086-DB43-B10F-6919A4517C66}" dt="2023-12-02T01:50:55.124" v="5460" actId="26606"/>
          <ac:cxnSpMkLst>
            <pc:docMk/>
            <pc:sldMk cId="1973390954" sldId="354"/>
            <ac:cxnSpMk id="6" creationId="{7F832B87-A349-22E2-439B-523740A92127}"/>
          </ac:cxnSpMkLst>
        </pc:cxnChg>
      </pc:sldChg>
      <pc:sldChg chg="addSp modSp new mod setBg">
        <pc:chgData name="SUNIL KUMAR" userId="2716ee79d5429699" providerId="LiveId" clId="{C568B820-5086-DB43-B10F-6919A4517C66}" dt="2023-12-02T01:52:24.523" v="5477" actId="26606"/>
        <pc:sldMkLst>
          <pc:docMk/>
          <pc:sldMk cId="2562095435" sldId="355"/>
        </pc:sldMkLst>
        <pc:spChg chg="mod">
          <ac:chgData name="SUNIL KUMAR" userId="2716ee79d5429699" providerId="LiveId" clId="{C568B820-5086-DB43-B10F-6919A4517C66}" dt="2023-12-02T01:52:24.523" v="5477" actId="26606"/>
          <ac:spMkLst>
            <pc:docMk/>
            <pc:sldMk cId="2562095435" sldId="355"/>
            <ac:spMk id="2" creationId="{D0A39E67-ABD2-606D-3FC4-16049A062F03}"/>
          </ac:spMkLst>
        </pc:spChg>
        <pc:spChg chg="mod">
          <ac:chgData name="SUNIL KUMAR" userId="2716ee79d5429699" providerId="LiveId" clId="{C568B820-5086-DB43-B10F-6919A4517C66}" dt="2023-12-02T01:52:24.523" v="5477" actId="26606"/>
          <ac:spMkLst>
            <pc:docMk/>
            <pc:sldMk cId="2562095435" sldId="355"/>
            <ac:spMk id="3" creationId="{E52A40D4-3393-0070-D74C-489B8EA937FA}"/>
          </ac:spMkLst>
        </pc:spChg>
        <pc:spChg chg="add">
          <ac:chgData name="SUNIL KUMAR" userId="2716ee79d5429699" providerId="LiveId" clId="{C568B820-5086-DB43-B10F-6919A4517C66}" dt="2023-12-02T01:52:24.523" v="5477" actId="26606"/>
          <ac:spMkLst>
            <pc:docMk/>
            <pc:sldMk cId="2562095435" sldId="355"/>
            <ac:spMk id="9" creationId="{460B0EFB-53ED-4F35-B05D-F658EA021C65}"/>
          </ac:spMkLst>
        </pc:spChg>
        <pc:spChg chg="add">
          <ac:chgData name="SUNIL KUMAR" userId="2716ee79d5429699" providerId="LiveId" clId="{C568B820-5086-DB43-B10F-6919A4517C66}" dt="2023-12-02T01:52:24.523" v="5477" actId="26606"/>
          <ac:spMkLst>
            <pc:docMk/>
            <pc:sldMk cId="2562095435" sldId="355"/>
            <ac:spMk id="11" creationId="{835EF3DD-7D43-4A27-8967-A92FD8CC9365}"/>
          </ac:spMkLst>
        </pc:spChg>
        <pc:picChg chg="add">
          <ac:chgData name="SUNIL KUMAR" userId="2716ee79d5429699" providerId="LiveId" clId="{C568B820-5086-DB43-B10F-6919A4517C66}" dt="2023-12-02T01:52:24.523" v="5477" actId="26606"/>
          <ac:picMkLst>
            <pc:docMk/>
            <pc:sldMk cId="2562095435" sldId="355"/>
            <ac:picMk id="5" creationId="{62B5AAF8-B48F-139C-F7C1-3C0BBDAAABBC}"/>
          </ac:picMkLst>
        </pc:picChg>
      </pc:sldChg>
      <pc:sldChg chg="addSp delSp modSp new mod">
        <pc:chgData name="SUNIL KUMAR" userId="2716ee79d5429699" providerId="LiveId" clId="{C568B820-5086-DB43-B10F-6919A4517C66}" dt="2023-12-02T02:07:22.170" v="6211" actId="26606"/>
        <pc:sldMkLst>
          <pc:docMk/>
          <pc:sldMk cId="3054577491" sldId="356"/>
        </pc:sldMkLst>
        <pc:spChg chg="mod">
          <ac:chgData name="SUNIL KUMAR" userId="2716ee79d5429699" providerId="LiveId" clId="{C568B820-5086-DB43-B10F-6919A4517C66}" dt="2023-12-02T01:56:19.667" v="5520" actId="20577"/>
          <ac:spMkLst>
            <pc:docMk/>
            <pc:sldMk cId="3054577491" sldId="356"/>
            <ac:spMk id="2" creationId="{075D2ADF-0DF8-A93E-F54E-B9366852BD28}"/>
          </ac:spMkLst>
        </pc:spChg>
        <pc:spChg chg="del mod">
          <ac:chgData name="SUNIL KUMAR" userId="2716ee79d5429699" providerId="LiveId" clId="{C568B820-5086-DB43-B10F-6919A4517C66}" dt="2023-12-02T02:07:22.170" v="6211" actId="26606"/>
          <ac:spMkLst>
            <pc:docMk/>
            <pc:sldMk cId="3054577491" sldId="356"/>
            <ac:spMk id="3" creationId="{3F4D4A5B-43B4-A378-ED83-A6D936C9C341}"/>
          </ac:spMkLst>
        </pc:spChg>
        <pc:graphicFrameChg chg="add">
          <ac:chgData name="SUNIL KUMAR" userId="2716ee79d5429699" providerId="LiveId" clId="{C568B820-5086-DB43-B10F-6919A4517C66}" dt="2023-12-02T02:07:22.170" v="6211" actId="26606"/>
          <ac:graphicFrameMkLst>
            <pc:docMk/>
            <pc:sldMk cId="3054577491" sldId="356"/>
            <ac:graphicFrameMk id="5" creationId="{8284B212-C249-2378-F751-BBE850D145F4}"/>
          </ac:graphicFrameMkLst>
        </pc:graphicFrameChg>
      </pc:sldChg>
    </pc:docChg>
  </pc:docChgLst>
  <pc:docChgLst>
    <pc:chgData name="SUNIL KUMAR" userId="2716ee79d5429699" providerId="LiveId" clId="{2F8E3ED3-B2D9-4942-9634-36041FC20FC0}"/>
    <pc:docChg chg="undo custSel addSld delSld modSld sldOrd">
      <pc:chgData name="SUNIL KUMAR" userId="2716ee79d5429699" providerId="LiveId" clId="{2F8E3ED3-B2D9-4942-9634-36041FC20FC0}" dt="2023-12-28T19:01:29.749" v="1555" actId="20577"/>
      <pc:docMkLst>
        <pc:docMk/>
      </pc:docMkLst>
      <pc:sldChg chg="modSp">
        <pc:chgData name="SUNIL KUMAR" userId="2716ee79d5429699" providerId="LiveId" clId="{2F8E3ED3-B2D9-4942-9634-36041FC20FC0}" dt="2023-12-28T18:10:04.396" v="1130" actId="20577"/>
        <pc:sldMkLst>
          <pc:docMk/>
          <pc:sldMk cId="2788339850" sldId="256"/>
        </pc:sldMkLst>
        <pc:spChg chg="mod">
          <ac:chgData name="SUNIL KUMAR" userId="2716ee79d5429699" providerId="LiveId" clId="{2F8E3ED3-B2D9-4942-9634-36041FC20FC0}" dt="2023-12-28T18:10:04.396" v="1130" actId="20577"/>
          <ac:spMkLst>
            <pc:docMk/>
            <pc:sldMk cId="2788339850" sldId="256"/>
            <ac:spMk id="3" creationId="{57869072-CE3D-602B-164A-DC7565129B06}"/>
          </ac:spMkLst>
        </pc:spChg>
      </pc:sldChg>
      <pc:sldChg chg="addSp modSp mod setBg">
        <pc:chgData name="SUNIL KUMAR" userId="2716ee79d5429699" providerId="LiveId" clId="{2F8E3ED3-B2D9-4942-9634-36041FC20FC0}" dt="2023-12-28T18:15:29.939" v="1324" actId="1076"/>
        <pc:sldMkLst>
          <pc:docMk/>
          <pc:sldMk cId="1933795070" sldId="257"/>
        </pc:sldMkLst>
        <pc:spChg chg="mod">
          <ac:chgData name="SUNIL KUMAR" userId="2716ee79d5429699" providerId="LiveId" clId="{2F8E3ED3-B2D9-4942-9634-36041FC20FC0}" dt="2023-12-28T18:15:25.194" v="1323" actId="26606"/>
          <ac:spMkLst>
            <pc:docMk/>
            <pc:sldMk cId="1933795070" sldId="257"/>
            <ac:spMk id="2" creationId="{0A32EFA1-17E7-FF78-1FE1-922B37E47641}"/>
          </ac:spMkLst>
        </pc:spChg>
        <pc:spChg chg="mod">
          <ac:chgData name="SUNIL KUMAR" userId="2716ee79d5429699" providerId="LiveId" clId="{2F8E3ED3-B2D9-4942-9634-36041FC20FC0}" dt="2023-12-28T18:15:25.194" v="1323" actId="26606"/>
          <ac:spMkLst>
            <pc:docMk/>
            <pc:sldMk cId="1933795070" sldId="257"/>
            <ac:spMk id="3" creationId="{16303A19-0AD4-5A0C-3879-4796C3BC0A46}"/>
          </ac:spMkLst>
        </pc:spChg>
        <pc:spChg chg="add">
          <ac:chgData name="SUNIL KUMAR" userId="2716ee79d5429699" providerId="LiveId" clId="{2F8E3ED3-B2D9-4942-9634-36041FC20FC0}" dt="2023-12-28T18:15:25.194" v="1323" actId="26606"/>
          <ac:spMkLst>
            <pc:docMk/>
            <pc:sldMk cId="1933795070" sldId="257"/>
            <ac:spMk id="9" creationId="{4AC6B390-BC59-4F1D-A0EE-D71A92F0A0B2}"/>
          </ac:spMkLst>
        </pc:spChg>
        <pc:spChg chg="add">
          <ac:chgData name="SUNIL KUMAR" userId="2716ee79d5429699" providerId="LiveId" clId="{2F8E3ED3-B2D9-4942-9634-36041FC20FC0}" dt="2023-12-28T18:15:25.194" v="1323" actId="26606"/>
          <ac:spMkLst>
            <pc:docMk/>
            <pc:sldMk cId="1933795070" sldId="257"/>
            <ac:spMk id="11" creationId="{B6C60D79-16F1-4C4B-B7E3-7634E7069CDE}"/>
          </ac:spMkLst>
        </pc:spChg>
        <pc:spChg chg="add">
          <ac:chgData name="SUNIL KUMAR" userId="2716ee79d5429699" providerId="LiveId" clId="{2F8E3ED3-B2D9-4942-9634-36041FC20FC0}" dt="2023-12-28T18:15:25.194" v="1323" actId="26606"/>
          <ac:spMkLst>
            <pc:docMk/>
            <pc:sldMk cId="1933795070" sldId="257"/>
            <ac:spMk id="13" creationId="{426B127E-6498-4C77-9C9D-4553A5113B80}"/>
          </ac:spMkLst>
        </pc:spChg>
        <pc:picChg chg="add mod ord">
          <ac:chgData name="SUNIL KUMAR" userId="2716ee79d5429699" providerId="LiveId" clId="{2F8E3ED3-B2D9-4942-9634-36041FC20FC0}" dt="2023-12-28T18:15:29.939" v="1324" actId="1076"/>
          <ac:picMkLst>
            <pc:docMk/>
            <pc:sldMk cId="1933795070" sldId="257"/>
            <ac:picMk id="4" creationId="{7969D1F5-B23B-38B6-7362-BE61AF7D037F}"/>
          </ac:picMkLst>
        </pc:picChg>
      </pc:sldChg>
      <pc:sldChg chg="modSp">
        <pc:chgData name="SUNIL KUMAR" userId="2716ee79d5429699" providerId="LiveId" clId="{2F8E3ED3-B2D9-4942-9634-36041FC20FC0}" dt="2023-12-17T16:58:18.689" v="759" actId="21"/>
        <pc:sldMkLst>
          <pc:docMk/>
          <pc:sldMk cId="4029184795" sldId="264"/>
        </pc:sldMkLst>
        <pc:graphicFrameChg chg="mod modGraphic">
          <ac:chgData name="SUNIL KUMAR" userId="2716ee79d5429699" providerId="LiveId" clId="{2F8E3ED3-B2D9-4942-9634-36041FC20FC0}" dt="2023-12-17T16:58:18.689" v="759" actId="21"/>
          <ac:graphicFrameMkLst>
            <pc:docMk/>
            <pc:sldMk cId="4029184795" sldId="264"/>
            <ac:graphicFrameMk id="7" creationId="{377F0C9B-87D1-12AE-EF9E-523F033B724D}"/>
          </ac:graphicFrameMkLst>
        </pc:graphicFrameChg>
      </pc:sldChg>
      <pc:sldChg chg="modSp">
        <pc:chgData name="SUNIL KUMAR" userId="2716ee79d5429699" providerId="LiveId" clId="{2F8E3ED3-B2D9-4942-9634-36041FC20FC0}" dt="2023-12-28T18:53:47.681" v="1547" actId="207"/>
        <pc:sldMkLst>
          <pc:docMk/>
          <pc:sldMk cId="2510918973" sldId="266"/>
        </pc:sldMkLst>
        <pc:spChg chg="mod">
          <ac:chgData name="SUNIL KUMAR" userId="2716ee79d5429699" providerId="LiveId" clId="{2F8E3ED3-B2D9-4942-9634-36041FC20FC0}" dt="2023-12-28T18:53:47.681" v="1547" actId="207"/>
          <ac:spMkLst>
            <pc:docMk/>
            <pc:sldMk cId="2510918973" sldId="266"/>
            <ac:spMk id="18" creationId="{1599B21C-0081-4348-8F5B-734B40FF3825}"/>
          </ac:spMkLst>
        </pc:spChg>
      </pc:sldChg>
      <pc:sldChg chg="modSp">
        <pc:chgData name="SUNIL KUMAR" userId="2716ee79d5429699" providerId="LiveId" clId="{2F8E3ED3-B2D9-4942-9634-36041FC20FC0}" dt="2023-12-28T18:11:04.170" v="1167" actId="20577"/>
        <pc:sldMkLst>
          <pc:docMk/>
          <pc:sldMk cId="3825024129" sldId="267"/>
        </pc:sldMkLst>
        <pc:spChg chg="mod">
          <ac:chgData name="SUNIL KUMAR" userId="2716ee79d5429699" providerId="LiveId" clId="{2F8E3ED3-B2D9-4942-9634-36041FC20FC0}" dt="2023-12-28T18:11:04.170" v="1167" actId="20577"/>
          <ac:spMkLst>
            <pc:docMk/>
            <pc:sldMk cId="3825024129" sldId="267"/>
            <ac:spMk id="3" creationId="{33C598CB-6C41-7CBA-4D72-A9BB97AD10B0}"/>
          </ac:spMkLst>
        </pc:spChg>
      </pc:sldChg>
      <pc:sldChg chg="modSp">
        <pc:chgData name="SUNIL KUMAR" userId="2716ee79d5429699" providerId="LiveId" clId="{2F8E3ED3-B2D9-4942-9634-36041FC20FC0}" dt="2023-12-28T18:56:54.693" v="1550" actId="207"/>
        <pc:sldMkLst>
          <pc:docMk/>
          <pc:sldMk cId="547638915" sldId="270"/>
        </pc:sldMkLst>
        <pc:spChg chg="mod">
          <ac:chgData name="SUNIL KUMAR" userId="2716ee79d5429699" providerId="LiveId" clId="{2F8E3ED3-B2D9-4942-9634-36041FC20FC0}" dt="2023-12-28T18:56:54.693" v="1550" actId="207"/>
          <ac:spMkLst>
            <pc:docMk/>
            <pc:sldMk cId="547638915" sldId="270"/>
            <ac:spMk id="3" creationId="{3FB4F565-3653-3867-79B1-1F00F69646A7}"/>
          </ac:spMkLst>
        </pc:spChg>
      </pc:sldChg>
      <pc:sldChg chg="addSp delSp modSp mod setBg">
        <pc:chgData name="SUNIL KUMAR" userId="2716ee79d5429699" providerId="LiveId" clId="{2F8E3ED3-B2D9-4942-9634-36041FC20FC0}" dt="2023-12-28T18:57:17.607" v="1551" actId="20577"/>
        <pc:sldMkLst>
          <pc:docMk/>
          <pc:sldMk cId="372958850" sldId="271"/>
        </pc:sldMkLst>
        <pc:spChg chg="mod">
          <ac:chgData name="SUNIL KUMAR" userId="2716ee79d5429699" providerId="LiveId" clId="{2F8E3ED3-B2D9-4942-9634-36041FC20FC0}" dt="2023-12-28T18:57:17.607" v="1551" actId="20577"/>
          <ac:spMkLst>
            <pc:docMk/>
            <pc:sldMk cId="372958850" sldId="271"/>
            <ac:spMk id="3" creationId="{70D8D9EB-5D82-4363-0B63-B2CAF29EE5CA}"/>
          </ac:spMkLst>
        </pc:spChg>
        <pc:spChg chg="add del">
          <ac:chgData name="SUNIL KUMAR" userId="2716ee79d5429699" providerId="LiveId" clId="{2F8E3ED3-B2D9-4942-9634-36041FC20FC0}" dt="2023-12-17T16:32:22.063" v="439" actId="26606"/>
          <ac:spMkLst>
            <pc:docMk/>
            <pc:sldMk cId="372958850" sldId="271"/>
            <ac:spMk id="9" creationId="{460B0EFB-53ED-4F35-B05D-F658EA021C65}"/>
          </ac:spMkLst>
        </pc:spChg>
        <pc:spChg chg="add del">
          <ac:chgData name="SUNIL KUMAR" userId="2716ee79d5429699" providerId="LiveId" clId="{2F8E3ED3-B2D9-4942-9634-36041FC20FC0}" dt="2023-12-17T16:32:22.063" v="439" actId="26606"/>
          <ac:spMkLst>
            <pc:docMk/>
            <pc:sldMk cId="372958850" sldId="271"/>
            <ac:spMk id="11" creationId="{835EF3DD-7D43-4A27-8967-A92FD8CC9365}"/>
          </ac:spMkLst>
        </pc:spChg>
        <pc:spChg chg="add">
          <ac:chgData name="SUNIL KUMAR" userId="2716ee79d5429699" providerId="LiveId" clId="{2F8E3ED3-B2D9-4942-9634-36041FC20FC0}" dt="2023-12-17T16:32:22.063" v="439" actId="26606"/>
          <ac:spMkLst>
            <pc:docMk/>
            <pc:sldMk cId="372958850" sldId="271"/>
            <ac:spMk id="16" creationId="{DB304A14-32D0-4873-B914-423ED7B8DAFD}"/>
          </ac:spMkLst>
        </pc:spChg>
        <pc:spChg chg="add">
          <ac:chgData name="SUNIL KUMAR" userId="2716ee79d5429699" providerId="LiveId" clId="{2F8E3ED3-B2D9-4942-9634-36041FC20FC0}" dt="2023-12-17T16:32:22.063" v="439" actId="26606"/>
          <ac:spMkLst>
            <pc:docMk/>
            <pc:sldMk cId="372958850" sldId="271"/>
            <ac:spMk id="18" creationId="{1D460C86-854F-4FB3-ABC2-E823D8FEB9DB}"/>
          </ac:spMkLst>
        </pc:spChg>
        <pc:spChg chg="add">
          <ac:chgData name="SUNIL KUMAR" userId="2716ee79d5429699" providerId="LiveId" clId="{2F8E3ED3-B2D9-4942-9634-36041FC20FC0}" dt="2023-12-17T16:32:22.063" v="439" actId="26606"/>
          <ac:spMkLst>
            <pc:docMk/>
            <pc:sldMk cId="372958850" sldId="271"/>
            <ac:spMk id="20" creationId="{BB48116A-278A-4CC5-89D3-9DE8E8FF1245}"/>
          </ac:spMkLst>
        </pc:spChg>
        <pc:picChg chg="add mod ord">
          <ac:chgData name="SUNIL KUMAR" userId="2716ee79d5429699" providerId="LiveId" clId="{2F8E3ED3-B2D9-4942-9634-36041FC20FC0}" dt="2023-12-17T16:32:22.063" v="439" actId="26606"/>
          <ac:picMkLst>
            <pc:docMk/>
            <pc:sldMk cId="372958850" sldId="271"/>
            <ac:picMk id="5" creationId="{977CAC50-0425-95E3-125E-C10753B43367}"/>
          </ac:picMkLst>
        </pc:picChg>
      </pc:sldChg>
      <pc:sldChg chg="del">
        <pc:chgData name="SUNIL KUMAR" userId="2716ee79d5429699" providerId="LiveId" clId="{2F8E3ED3-B2D9-4942-9634-36041FC20FC0}" dt="2023-12-17T16:37:51.466" v="446" actId="2696"/>
        <pc:sldMkLst>
          <pc:docMk/>
          <pc:sldMk cId="2714086753" sldId="283"/>
        </pc:sldMkLst>
      </pc:sldChg>
      <pc:sldChg chg="del">
        <pc:chgData name="SUNIL KUMAR" userId="2716ee79d5429699" providerId="LiveId" clId="{2F8E3ED3-B2D9-4942-9634-36041FC20FC0}" dt="2023-12-17T16:36:38.905" v="444" actId="2696"/>
        <pc:sldMkLst>
          <pc:docMk/>
          <pc:sldMk cId="1016136443" sldId="286"/>
        </pc:sldMkLst>
      </pc:sldChg>
      <pc:sldChg chg="del">
        <pc:chgData name="SUNIL KUMAR" userId="2716ee79d5429699" providerId="LiveId" clId="{2F8E3ED3-B2D9-4942-9634-36041FC20FC0}" dt="2023-12-17T16:37:15.590" v="445" actId="2696"/>
        <pc:sldMkLst>
          <pc:docMk/>
          <pc:sldMk cId="4072940518" sldId="287"/>
        </pc:sldMkLst>
      </pc:sldChg>
      <pc:sldChg chg="modSp">
        <pc:chgData name="SUNIL KUMAR" userId="2716ee79d5429699" providerId="LiveId" clId="{2F8E3ED3-B2D9-4942-9634-36041FC20FC0}" dt="2023-12-28T18:19:02.803" v="1418" actId="20577"/>
        <pc:sldMkLst>
          <pc:docMk/>
          <pc:sldMk cId="1350085302" sldId="295"/>
        </pc:sldMkLst>
        <pc:spChg chg="mod">
          <ac:chgData name="SUNIL KUMAR" userId="2716ee79d5429699" providerId="LiveId" clId="{2F8E3ED3-B2D9-4942-9634-36041FC20FC0}" dt="2023-12-28T18:19:02.803" v="1418" actId="20577"/>
          <ac:spMkLst>
            <pc:docMk/>
            <pc:sldMk cId="1350085302" sldId="295"/>
            <ac:spMk id="6" creationId="{43E644DB-EE1E-B742-8F4B-CBAD58F40EFF}"/>
          </ac:spMkLst>
        </pc:spChg>
      </pc:sldChg>
      <pc:sldChg chg="del">
        <pc:chgData name="SUNIL KUMAR" userId="2716ee79d5429699" providerId="LiveId" clId="{2F8E3ED3-B2D9-4942-9634-36041FC20FC0}" dt="2023-12-17T16:35:35.206" v="442" actId="2696"/>
        <pc:sldMkLst>
          <pc:docMk/>
          <pc:sldMk cId="3017204744" sldId="296"/>
        </pc:sldMkLst>
      </pc:sldChg>
      <pc:sldChg chg="del">
        <pc:chgData name="SUNIL KUMAR" userId="2716ee79d5429699" providerId="LiveId" clId="{2F8E3ED3-B2D9-4942-9634-36041FC20FC0}" dt="2023-12-17T16:36:22.282" v="443" actId="2696"/>
        <pc:sldMkLst>
          <pc:docMk/>
          <pc:sldMk cId="1192502363" sldId="297"/>
        </pc:sldMkLst>
      </pc:sldChg>
      <pc:sldChg chg="addSp modSp">
        <pc:chgData name="SUNIL KUMAR" userId="2716ee79d5429699" providerId="LiveId" clId="{2F8E3ED3-B2D9-4942-9634-36041FC20FC0}" dt="2023-12-17T17:12:59.094" v="1009" actId="14100"/>
        <pc:sldMkLst>
          <pc:docMk/>
          <pc:sldMk cId="2229141314" sldId="305"/>
        </pc:sldMkLst>
        <pc:spChg chg="mod">
          <ac:chgData name="SUNIL KUMAR" userId="2716ee79d5429699" providerId="LiveId" clId="{2F8E3ED3-B2D9-4942-9634-36041FC20FC0}" dt="2023-12-17T16:59:57.888" v="780" actId="20577"/>
          <ac:spMkLst>
            <pc:docMk/>
            <pc:sldMk cId="2229141314" sldId="305"/>
            <ac:spMk id="2" creationId="{1A1BBD25-382B-43CD-3808-3B5F5E5E2919}"/>
          </ac:spMkLst>
        </pc:spChg>
        <pc:spChg chg="add mod">
          <ac:chgData name="SUNIL KUMAR" userId="2716ee79d5429699" providerId="LiveId" clId="{2F8E3ED3-B2D9-4942-9634-36041FC20FC0}" dt="2023-12-17T17:02:04.586" v="824" actId="20577"/>
          <ac:spMkLst>
            <pc:docMk/>
            <pc:sldMk cId="2229141314" sldId="305"/>
            <ac:spMk id="5" creationId="{0913F068-EC89-5B8F-7839-BE9283C3CAAC}"/>
          </ac:spMkLst>
        </pc:spChg>
        <pc:spChg chg="add mod">
          <ac:chgData name="SUNIL KUMAR" userId="2716ee79d5429699" providerId="LiveId" clId="{2F8E3ED3-B2D9-4942-9634-36041FC20FC0}" dt="2023-12-17T17:11:30.158" v="949" actId="1076"/>
          <ac:spMkLst>
            <pc:docMk/>
            <pc:sldMk cId="2229141314" sldId="305"/>
            <ac:spMk id="15" creationId="{C086076E-B616-46C2-AC82-094E6B0A93E8}"/>
          </ac:spMkLst>
        </pc:spChg>
        <pc:spChg chg="add mod">
          <ac:chgData name="SUNIL KUMAR" userId="2716ee79d5429699" providerId="LiveId" clId="{2F8E3ED3-B2D9-4942-9634-36041FC20FC0}" dt="2023-12-17T17:12:23.849" v="1002" actId="20577"/>
          <ac:spMkLst>
            <pc:docMk/>
            <pc:sldMk cId="2229141314" sldId="305"/>
            <ac:spMk id="17" creationId="{A0A70CAF-8AA2-4652-4A78-3A7B5774D667}"/>
          </ac:spMkLst>
        </pc:spChg>
        <pc:cxnChg chg="add mod">
          <ac:chgData name="SUNIL KUMAR" userId="2716ee79d5429699" providerId="LiveId" clId="{2F8E3ED3-B2D9-4942-9634-36041FC20FC0}" dt="2023-12-17T17:07:46.496" v="905" actId="14100"/>
          <ac:cxnSpMkLst>
            <pc:docMk/>
            <pc:sldMk cId="2229141314" sldId="305"/>
            <ac:cxnSpMk id="7" creationId="{CFBA5185-E150-2C3B-5DC5-8AED31F8D811}"/>
          </ac:cxnSpMkLst>
        </pc:cxnChg>
        <pc:cxnChg chg="add mod">
          <ac:chgData name="SUNIL KUMAR" userId="2716ee79d5429699" providerId="LiveId" clId="{2F8E3ED3-B2D9-4942-9634-36041FC20FC0}" dt="2023-12-17T17:07:49.944" v="906" actId="14100"/>
          <ac:cxnSpMkLst>
            <pc:docMk/>
            <pc:sldMk cId="2229141314" sldId="305"/>
            <ac:cxnSpMk id="9" creationId="{CD54C393-A16E-9BBE-0387-4CDE13084E4E}"/>
          </ac:cxnSpMkLst>
        </pc:cxnChg>
        <pc:cxnChg chg="add mod">
          <ac:chgData name="SUNIL KUMAR" userId="2716ee79d5429699" providerId="LiveId" clId="{2F8E3ED3-B2D9-4942-9634-36041FC20FC0}" dt="2023-12-17T17:12:59.094" v="1009" actId="14100"/>
          <ac:cxnSpMkLst>
            <pc:docMk/>
            <pc:sldMk cId="2229141314" sldId="305"/>
            <ac:cxnSpMk id="19" creationId="{232C873F-55A4-06D1-C45D-2490EF2CE998}"/>
          </ac:cxnSpMkLst>
        </pc:cxnChg>
      </pc:sldChg>
      <pc:sldChg chg="del">
        <pc:chgData name="SUNIL KUMAR" userId="2716ee79d5429699" providerId="LiveId" clId="{2F8E3ED3-B2D9-4942-9634-36041FC20FC0}" dt="2023-12-17T16:59:29.328" v="763" actId="2696"/>
        <pc:sldMkLst>
          <pc:docMk/>
          <pc:sldMk cId="1013229054" sldId="306"/>
        </pc:sldMkLst>
      </pc:sldChg>
      <pc:sldChg chg="modSp">
        <pc:chgData name="SUNIL KUMAR" userId="2716ee79d5429699" providerId="LiveId" clId="{2F8E3ED3-B2D9-4942-9634-36041FC20FC0}" dt="2023-12-17T17:01:10.414" v="795" actId="20577"/>
        <pc:sldMkLst>
          <pc:docMk/>
          <pc:sldMk cId="3184852653" sldId="307"/>
        </pc:sldMkLst>
        <pc:spChg chg="mod">
          <ac:chgData name="SUNIL KUMAR" userId="2716ee79d5429699" providerId="LiveId" clId="{2F8E3ED3-B2D9-4942-9634-36041FC20FC0}" dt="2023-12-17T17:01:10.414" v="795" actId="20577"/>
          <ac:spMkLst>
            <pc:docMk/>
            <pc:sldMk cId="3184852653" sldId="307"/>
            <ac:spMk id="2" creationId="{B9298FC4-5F5B-EF87-03CB-4B7BB73A1167}"/>
          </ac:spMkLst>
        </pc:spChg>
      </pc:sldChg>
      <pc:sldChg chg="addSp modSp">
        <pc:chgData name="SUNIL KUMAR" userId="2716ee79d5429699" providerId="LiveId" clId="{2F8E3ED3-B2D9-4942-9634-36041FC20FC0}" dt="2023-12-28T19:01:29.749" v="1555" actId="20577"/>
        <pc:sldMkLst>
          <pc:docMk/>
          <pc:sldMk cId="282915187" sldId="308"/>
        </pc:sldMkLst>
        <pc:spChg chg="add mod">
          <ac:chgData name="SUNIL KUMAR" userId="2716ee79d5429699" providerId="LiveId" clId="{2F8E3ED3-B2D9-4942-9634-36041FC20FC0}" dt="2023-12-28T19:01:20.827" v="1553" actId="20577"/>
          <ac:spMkLst>
            <pc:docMk/>
            <pc:sldMk cId="282915187" sldId="308"/>
            <ac:spMk id="4" creationId="{58F7DE91-2AA7-612F-1B5F-34B52EE57011}"/>
          </ac:spMkLst>
        </pc:spChg>
        <pc:spChg chg="mod">
          <ac:chgData name="SUNIL KUMAR" userId="2716ee79d5429699" providerId="LiveId" clId="{2F8E3ED3-B2D9-4942-9634-36041FC20FC0}" dt="2023-12-28T19:01:29.749" v="1555" actId="20577"/>
          <ac:spMkLst>
            <pc:docMk/>
            <pc:sldMk cId="282915187" sldId="308"/>
            <ac:spMk id="8" creationId="{3930CAA4-9905-6A42-9821-98C61F06D822}"/>
          </ac:spMkLst>
        </pc:spChg>
      </pc:sldChg>
      <pc:sldChg chg="addSp modSp">
        <pc:chgData name="SUNIL KUMAR" userId="2716ee79d5429699" providerId="LiveId" clId="{2F8E3ED3-B2D9-4942-9634-36041FC20FC0}" dt="2023-12-17T17:15:51.202" v="1018" actId="14100"/>
        <pc:sldMkLst>
          <pc:docMk/>
          <pc:sldMk cId="3415984345" sldId="312"/>
        </pc:sldMkLst>
        <pc:spChg chg="add mod">
          <ac:chgData name="SUNIL KUMAR" userId="2716ee79d5429699" providerId="LiveId" clId="{2F8E3ED3-B2D9-4942-9634-36041FC20FC0}" dt="2023-12-17T17:15:51.202" v="1018" actId="14100"/>
          <ac:spMkLst>
            <pc:docMk/>
            <pc:sldMk cId="3415984345" sldId="312"/>
            <ac:spMk id="7" creationId="{9E2A4328-F856-0AA1-FAEB-0EFEF4F36611}"/>
          </ac:spMkLst>
        </pc:spChg>
      </pc:sldChg>
      <pc:sldChg chg="modSp">
        <pc:chgData name="SUNIL KUMAR" userId="2716ee79d5429699" providerId="LiveId" clId="{2F8E3ED3-B2D9-4942-9634-36041FC20FC0}" dt="2023-12-17T17:02:54.203" v="859" actId="20577"/>
        <pc:sldMkLst>
          <pc:docMk/>
          <pc:sldMk cId="116017592" sldId="313"/>
        </pc:sldMkLst>
        <pc:spChg chg="mod">
          <ac:chgData name="SUNIL KUMAR" userId="2716ee79d5429699" providerId="LiveId" clId="{2F8E3ED3-B2D9-4942-9634-36041FC20FC0}" dt="2023-12-17T17:02:54.203" v="859" actId="20577"/>
          <ac:spMkLst>
            <pc:docMk/>
            <pc:sldMk cId="116017592" sldId="313"/>
            <ac:spMk id="2" creationId="{4C8C7CA3-4650-5CA8-9B0E-E08FD820BF77}"/>
          </ac:spMkLst>
        </pc:spChg>
      </pc:sldChg>
      <pc:sldChg chg="addSp modSp">
        <pc:chgData name="SUNIL KUMAR" userId="2716ee79d5429699" providerId="LiveId" clId="{2F8E3ED3-B2D9-4942-9634-36041FC20FC0}" dt="2023-12-17T17:14:32.016" v="1013" actId="14100"/>
        <pc:sldMkLst>
          <pc:docMk/>
          <pc:sldMk cId="914080597" sldId="314"/>
        </pc:sldMkLst>
        <pc:spChg chg="mod">
          <ac:chgData name="SUNIL KUMAR" userId="2716ee79d5429699" providerId="LiveId" clId="{2F8E3ED3-B2D9-4942-9634-36041FC20FC0}" dt="2023-12-17T17:14:32.016" v="1013" actId="14100"/>
          <ac:spMkLst>
            <pc:docMk/>
            <pc:sldMk cId="914080597" sldId="314"/>
            <ac:spMk id="2" creationId="{CF36E279-3355-9300-6812-B0E0B246063F}"/>
          </ac:spMkLst>
        </pc:spChg>
        <pc:spChg chg="add mod">
          <ac:chgData name="SUNIL KUMAR" userId="2716ee79d5429699" providerId="LiveId" clId="{2F8E3ED3-B2D9-4942-9634-36041FC20FC0}" dt="2023-12-17T17:14:22.519" v="1012" actId="1076"/>
          <ac:spMkLst>
            <pc:docMk/>
            <pc:sldMk cId="914080597" sldId="314"/>
            <ac:spMk id="7" creationId="{E20F7FEF-40A9-CAF7-949E-29C6A322E283}"/>
          </ac:spMkLst>
        </pc:spChg>
      </pc:sldChg>
      <pc:sldChg chg="addSp delSp modSp ord">
        <pc:chgData name="SUNIL KUMAR" userId="2716ee79d5429699" providerId="LiveId" clId="{2F8E3ED3-B2D9-4942-9634-36041FC20FC0}" dt="2023-12-17T17:06:48.501" v="900" actId="1076"/>
        <pc:sldMkLst>
          <pc:docMk/>
          <pc:sldMk cId="4006049258" sldId="315"/>
        </pc:sldMkLst>
        <pc:spChg chg="del">
          <ac:chgData name="SUNIL KUMAR" userId="2716ee79d5429699" providerId="LiveId" clId="{2F8E3ED3-B2D9-4942-9634-36041FC20FC0}" dt="2023-12-17T17:04:47.561" v="872" actId="478"/>
          <ac:spMkLst>
            <pc:docMk/>
            <pc:sldMk cId="4006049258" sldId="315"/>
            <ac:spMk id="5" creationId="{3CBF1C2A-E164-5DCC-7DE8-0ECB9640E868}"/>
          </ac:spMkLst>
        </pc:spChg>
        <pc:spChg chg="add mod">
          <ac:chgData name="SUNIL KUMAR" userId="2716ee79d5429699" providerId="LiveId" clId="{2F8E3ED3-B2D9-4942-9634-36041FC20FC0}" dt="2023-12-17T17:06:33.170" v="898" actId="14100"/>
          <ac:spMkLst>
            <pc:docMk/>
            <pc:sldMk cId="4006049258" sldId="315"/>
            <ac:spMk id="7" creationId="{7051E661-9622-8FCA-1974-D51FC4EEF505}"/>
          </ac:spMkLst>
        </pc:spChg>
        <pc:picChg chg="mod modCrop">
          <ac:chgData name="SUNIL KUMAR" userId="2716ee79d5429699" providerId="LiveId" clId="{2F8E3ED3-B2D9-4942-9634-36041FC20FC0}" dt="2023-12-17T17:06:48.501" v="900" actId="1076"/>
          <ac:picMkLst>
            <pc:docMk/>
            <pc:sldMk cId="4006049258" sldId="315"/>
            <ac:picMk id="4" creationId="{C1E5FB62-8CF7-260D-E21D-270818AEE47D}"/>
          </ac:picMkLst>
        </pc:picChg>
      </pc:sldChg>
      <pc:sldChg chg="del">
        <pc:chgData name="SUNIL KUMAR" userId="2716ee79d5429699" providerId="LiveId" clId="{2F8E3ED3-B2D9-4942-9634-36041FC20FC0}" dt="2023-12-17T16:35:32.426" v="441" actId="2696"/>
        <pc:sldMkLst>
          <pc:docMk/>
          <pc:sldMk cId="4209523799" sldId="320"/>
        </pc:sldMkLst>
      </pc:sldChg>
      <pc:sldChg chg="addSp delSp modSp mod setBg setClrOvrMap">
        <pc:chgData name="SUNIL KUMAR" userId="2716ee79d5429699" providerId="LiveId" clId="{2F8E3ED3-B2D9-4942-9634-36041FC20FC0}" dt="2023-12-17T16:54:01.805" v="720" actId="26606"/>
        <pc:sldMkLst>
          <pc:docMk/>
          <pc:sldMk cId="4259323479" sldId="322"/>
        </pc:sldMkLst>
        <pc:spChg chg="mod">
          <ac:chgData name="SUNIL KUMAR" userId="2716ee79d5429699" providerId="LiveId" clId="{2F8E3ED3-B2D9-4942-9634-36041FC20FC0}" dt="2023-12-17T16:54:01.805" v="720" actId="26606"/>
          <ac:spMkLst>
            <pc:docMk/>
            <pc:sldMk cId="4259323479" sldId="322"/>
            <ac:spMk id="2" creationId="{146423BE-DFCC-6FCC-305D-59B1722D985D}"/>
          </ac:spMkLst>
        </pc:spChg>
        <pc:spChg chg="del">
          <ac:chgData name="SUNIL KUMAR" userId="2716ee79d5429699" providerId="LiveId" clId="{2F8E3ED3-B2D9-4942-9634-36041FC20FC0}" dt="2023-12-17T16:54:01.805" v="720" actId="26606"/>
          <ac:spMkLst>
            <pc:docMk/>
            <pc:sldMk cId="4259323479" sldId="322"/>
            <ac:spMk id="3" creationId="{0D3EF0AD-C897-EA0A-1C69-55C20F268D34}"/>
          </ac:spMkLst>
        </pc:spChg>
        <pc:spChg chg="add">
          <ac:chgData name="SUNIL KUMAR" userId="2716ee79d5429699" providerId="LiveId" clId="{2F8E3ED3-B2D9-4942-9634-36041FC20FC0}" dt="2023-12-17T16:54:01.805" v="720" actId="26606"/>
          <ac:spMkLst>
            <pc:docMk/>
            <pc:sldMk cId="4259323479" sldId="322"/>
            <ac:spMk id="9" creationId="{8A7BA06D-B3FF-4E91-8639-B4569AE3AA23}"/>
          </ac:spMkLst>
        </pc:spChg>
        <pc:spChg chg="add">
          <ac:chgData name="SUNIL KUMAR" userId="2716ee79d5429699" providerId="LiveId" clId="{2F8E3ED3-B2D9-4942-9634-36041FC20FC0}" dt="2023-12-17T16:54:01.805" v="720" actId="26606"/>
          <ac:spMkLst>
            <pc:docMk/>
            <pc:sldMk cId="4259323479" sldId="322"/>
            <ac:spMk id="11" creationId="{2B30C86D-5A07-48BC-9C9D-6F9A2DB1E9E1}"/>
          </ac:spMkLst>
        </pc:spChg>
        <pc:spChg chg="add">
          <ac:chgData name="SUNIL KUMAR" userId="2716ee79d5429699" providerId="LiveId" clId="{2F8E3ED3-B2D9-4942-9634-36041FC20FC0}" dt="2023-12-17T16:54:01.805" v="720" actId="26606"/>
          <ac:spMkLst>
            <pc:docMk/>
            <pc:sldMk cId="4259323479" sldId="322"/>
            <ac:spMk id="13" creationId="{526E0BFB-CDF1-4990-8C11-AC849311E0A8}"/>
          </ac:spMkLst>
        </pc:spChg>
        <pc:spChg chg="add">
          <ac:chgData name="SUNIL KUMAR" userId="2716ee79d5429699" providerId="LiveId" clId="{2F8E3ED3-B2D9-4942-9634-36041FC20FC0}" dt="2023-12-17T16:54:01.805" v="720" actId="26606"/>
          <ac:spMkLst>
            <pc:docMk/>
            <pc:sldMk cId="4259323479" sldId="322"/>
            <ac:spMk id="15" creationId="{6069A1F8-9BEB-4786-9694-FC48B2D75D21}"/>
          </ac:spMkLst>
        </pc:spChg>
        <pc:picChg chg="add">
          <ac:chgData name="SUNIL KUMAR" userId="2716ee79d5429699" providerId="LiveId" clId="{2F8E3ED3-B2D9-4942-9634-36041FC20FC0}" dt="2023-12-17T16:54:01.805" v="720" actId="26606"/>
          <ac:picMkLst>
            <pc:docMk/>
            <pc:sldMk cId="4259323479" sldId="322"/>
            <ac:picMk id="5" creationId="{04324E3D-6C1D-4445-3B3D-E4D9B0E4A129}"/>
          </ac:picMkLst>
        </pc:picChg>
      </pc:sldChg>
      <pc:sldChg chg="addSp delSp modSp">
        <pc:chgData name="SUNIL KUMAR" userId="2716ee79d5429699" providerId="LiveId" clId="{2F8E3ED3-B2D9-4942-9634-36041FC20FC0}" dt="2023-12-17T16:58:44.770" v="762" actId="14100"/>
        <pc:sldMkLst>
          <pc:docMk/>
          <pc:sldMk cId="2197615812" sldId="323"/>
        </pc:sldMkLst>
        <pc:spChg chg="add mod">
          <ac:chgData name="SUNIL KUMAR" userId="2716ee79d5429699" providerId="LiveId" clId="{2F8E3ED3-B2D9-4942-9634-36041FC20FC0}" dt="2023-12-17T16:58:44.770" v="762" actId="14100"/>
          <ac:spMkLst>
            <pc:docMk/>
            <pc:sldMk cId="2197615812" sldId="323"/>
            <ac:spMk id="8" creationId="{9BA290CE-46FB-B5ED-4EA7-F01D51644F78}"/>
          </ac:spMkLst>
        </pc:spChg>
        <pc:spChg chg="add del">
          <ac:chgData name="SUNIL KUMAR" userId="2716ee79d5429699" providerId="LiveId" clId="{2F8E3ED3-B2D9-4942-9634-36041FC20FC0}" dt="2023-12-17T16:57:49.970" v="758" actId="22"/>
          <ac:spMkLst>
            <pc:docMk/>
            <pc:sldMk cId="2197615812" sldId="323"/>
            <ac:spMk id="10" creationId="{E8625976-676E-A0EF-8B7B-CFD0F3029E2E}"/>
          </ac:spMkLst>
        </pc:spChg>
        <pc:spChg chg="mod">
          <ac:chgData name="SUNIL KUMAR" userId="2716ee79d5429699" providerId="LiveId" clId="{2F8E3ED3-B2D9-4942-9634-36041FC20FC0}" dt="2023-12-17T16:57:17.827" v="753" actId="20577"/>
          <ac:spMkLst>
            <pc:docMk/>
            <pc:sldMk cId="2197615812" sldId="323"/>
            <ac:spMk id="14" creationId="{7D3AF9FA-DDBE-0BFE-E837-6C77B04ECDAC}"/>
          </ac:spMkLst>
        </pc:spChg>
      </pc:sldChg>
      <pc:sldChg chg="del">
        <pc:chgData name="SUNIL KUMAR" userId="2716ee79d5429699" providerId="LiveId" clId="{2F8E3ED3-B2D9-4942-9634-36041FC20FC0}" dt="2023-12-17T16:33:29.168" v="440" actId="2696"/>
        <pc:sldMkLst>
          <pc:docMk/>
          <pc:sldMk cId="2527735478" sldId="326"/>
        </pc:sldMkLst>
      </pc:sldChg>
      <pc:sldChg chg="addSp delSp modSp">
        <pc:chgData name="SUNIL KUMAR" userId="2716ee79d5429699" providerId="LiveId" clId="{2F8E3ED3-B2D9-4942-9634-36041FC20FC0}" dt="2023-12-28T18:09:47.679" v="1123" actId="1076"/>
        <pc:sldMkLst>
          <pc:docMk/>
          <pc:sldMk cId="3903081898" sldId="353"/>
        </pc:sldMkLst>
        <pc:spChg chg="mod">
          <ac:chgData name="SUNIL KUMAR" userId="2716ee79d5429699" providerId="LiveId" clId="{2F8E3ED3-B2D9-4942-9634-36041FC20FC0}" dt="2023-12-28T18:09:04.032" v="1095" actId="1076"/>
          <ac:spMkLst>
            <pc:docMk/>
            <pc:sldMk cId="3903081898" sldId="353"/>
            <ac:spMk id="5" creationId="{3F57D080-D7D2-F284-A1B7-ACEEB58E7F24}"/>
          </ac:spMkLst>
        </pc:spChg>
        <pc:graphicFrameChg chg="add del">
          <ac:chgData name="SUNIL KUMAR" userId="2716ee79d5429699" providerId="LiveId" clId="{2F8E3ED3-B2D9-4942-9634-36041FC20FC0}" dt="2023-12-28T18:06:04.100" v="1084" actId="3680"/>
          <ac:graphicFrameMkLst>
            <pc:docMk/>
            <pc:sldMk cId="3903081898" sldId="353"/>
            <ac:graphicFrameMk id="3" creationId="{8F18670C-80A5-AB2D-B0CF-745D8B97EA9F}"/>
          </ac:graphicFrameMkLst>
        </pc:graphicFrameChg>
        <pc:graphicFrameChg chg="mod modGraphic">
          <ac:chgData name="SUNIL KUMAR" userId="2716ee79d5429699" providerId="LiveId" clId="{2F8E3ED3-B2D9-4942-9634-36041FC20FC0}" dt="2023-12-28T18:09:47.679" v="1123" actId="1076"/>
          <ac:graphicFrameMkLst>
            <pc:docMk/>
            <pc:sldMk cId="3903081898" sldId="353"/>
            <ac:graphicFrameMk id="4" creationId="{96E53C87-2D8A-A2F9-F6B0-8E21F6C724D1}"/>
          </ac:graphicFrameMkLst>
        </pc:graphicFrameChg>
      </pc:sldChg>
      <pc:sldChg chg="del">
        <pc:chgData name="SUNIL KUMAR" userId="2716ee79d5429699" providerId="LiveId" clId="{2F8E3ED3-B2D9-4942-9634-36041FC20FC0}" dt="2023-12-17T16:31:01.661" v="437" actId="2696"/>
        <pc:sldMkLst>
          <pc:docMk/>
          <pc:sldMk cId="1973390954" sldId="354"/>
        </pc:sldMkLst>
      </pc:sldChg>
      <pc:sldChg chg="addSp delSp modSp new add del mod modClrScheme chgLayout">
        <pc:chgData name="SUNIL KUMAR" userId="2716ee79d5429699" providerId="LiveId" clId="{2F8E3ED3-B2D9-4942-9634-36041FC20FC0}" dt="2023-12-28T18:52:44.926" v="1538" actId="478"/>
        <pc:sldMkLst>
          <pc:docMk/>
          <pc:sldMk cId="1890461645" sldId="357"/>
        </pc:sldMkLst>
        <pc:spChg chg="del">
          <ac:chgData name="SUNIL KUMAR" userId="2716ee79d5429699" providerId="LiveId" clId="{2F8E3ED3-B2D9-4942-9634-36041FC20FC0}" dt="2023-12-08T15:12:38.518" v="1" actId="478"/>
          <ac:spMkLst>
            <pc:docMk/>
            <pc:sldMk cId="1890461645" sldId="357"/>
            <ac:spMk id="2" creationId="{C518AB72-8FD0-4C8C-A9AF-2899DD84B6C6}"/>
          </ac:spMkLst>
        </pc:spChg>
        <pc:spChg chg="add del mod">
          <ac:chgData name="SUNIL KUMAR" userId="2716ee79d5429699" providerId="LiveId" clId="{2F8E3ED3-B2D9-4942-9634-36041FC20FC0}" dt="2023-12-28T18:52:44.926" v="1538" actId="478"/>
          <ac:spMkLst>
            <pc:docMk/>
            <pc:sldMk cId="1890461645" sldId="357"/>
            <ac:spMk id="3" creationId="{62144E15-1803-F2E8-E669-692F1FC29A60}"/>
          </ac:spMkLst>
        </pc:spChg>
        <pc:spChg chg="add del">
          <ac:chgData name="SUNIL KUMAR" userId="2716ee79d5429699" providerId="LiveId" clId="{2F8E3ED3-B2D9-4942-9634-36041FC20FC0}" dt="2023-12-08T15:13:16.958" v="4" actId="478"/>
          <ac:spMkLst>
            <pc:docMk/>
            <pc:sldMk cId="1890461645" sldId="357"/>
            <ac:spMk id="3" creationId="{829B5307-408B-5FE1-5AB8-17EA002AC47E}"/>
          </ac:spMkLst>
        </pc:spChg>
        <pc:spChg chg="add del mod">
          <ac:chgData name="SUNIL KUMAR" userId="2716ee79d5429699" providerId="LiveId" clId="{2F8E3ED3-B2D9-4942-9634-36041FC20FC0}" dt="2023-12-08T15:32:06.886" v="435" actId="478"/>
          <ac:spMkLst>
            <pc:docMk/>
            <pc:sldMk cId="1890461645" sldId="357"/>
            <ac:spMk id="4" creationId="{7923A067-7D51-FBE9-78B5-8F69D9FC3ED1}"/>
          </ac:spMkLst>
        </pc:spChg>
        <pc:spChg chg="add mod ord">
          <ac:chgData name="SUNIL KUMAR" userId="2716ee79d5429699" providerId="LiveId" clId="{2F8E3ED3-B2D9-4942-9634-36041FC20FC0}" dt="2023-12-08T15:21:27.053" v="135" actId="14100"/>
          <ac:spMkLst>
            <pc:docMk/>
            <pc:sldMk cId="1890461645" sldId="357"/>
            <ac:spMk id="6" creationId="{0B8C880B-ADBB-B494-A2D6-8B35261E47A3}"/>
          </ac:spMkLst>
        </pc:spChg>
        <pc:spChg chg="add del mod ord">
          <ac:chgData name="SUNIL KUMAR" userId="2716ee79d5429699" providerId="LiveId" clId="{2F8E3ED3-B2D9-4942-9634-36041FC20FC0}" dt="2023-12-08T15:30:53.751" v="427" actId="478"/>
          <ac:spMkLst>
            <pc:docMk/>
            <pc:sldMk cId="1890461645" sldId="357"/>
            <ac:spMk id="7" creationId="{1447E30E-CBA8-34EA-A9DB-ECB8ED0BF791}"/>
          </ac:spMkLst>
        </pc:spChg>
        <pc:spChg chg="add del mod ord">
          <ac:chgData name="SUNIL KUMAR" userId="2716ee79d5429699" providerId="LiveId" clId="{2F8E3ED3-B2D9-4942-9634-36041FC20FC0}" dt="2023-12-08T15:29:46.036" v="417" actId="478"/>
          <ac:spMkLst>
            <pc:docMk/>
            <pc:sldMk cId="1890461645" sldId="357"/>
            <ac:spMk id="8" creationId="{026C0395-055D-8660-AF25-6B78FCCCCE48}"/>
          </ac:spMkLst>
        </pc:spChg>
        <pc:spChg chg="add del mod ord">
          <ac:chgData name="SUNIL KUMAR" userId="2716ee79d5429699" providerId="LiveId" clId="{2F8E3ED3-B2D9-4942-9634-36041FC20FC0}" dt="2023-12-08T15:30:50.585" v="426" actId="478"/>
          <ac:spMkLst>
            <pc:docMk/>
            <pc:sldMk cId="1890461645" sldId="357"/>
            <ac:spMk id="9" creationId="{A41D1393-4A27-B74F-5ADF-805FB9420E04}"/>
          </ac:spMkLst>
        </pc:spChg>
        <pc:spChg chg="add del mod ord">
          <ac:chgData name="SUNIL KUMAR" userId="2716ee79d5429699" providerId="LiveId" clId="{2F8E3ED3-B2D9-4942-9634-36041FC20FC0}" dt="2023-12-08T15:29:48.211" v="418" actId="478"/>
          <ac:spMkLst>
            <pc:docMk/>
            <pc:sldMk cId="1890461645" sldId="357"/>
            <ac:spMk id="10" creationId="{586E8478-E037-B192-AA1B-A9AF68163870}"/>
          </ac:spMkLst>
        </pc:spChg>
        <pc:spChg chg="add del mod">
          <ac:chgData name="SUNIL KUMAR" userId="2716ee79d5429699" providerId="LiveId" clId="{2F8E3ED3-B2D9-4942-9634-36041FC20FC0}" dt="2023-12-08T15:32:04.585" v="434" actId="478"/>
          <ac:spMkLst>
            <pc:docMk/>
            <pc:sldMk cId="1890461645" sldId="357"/>
            <ac:spMk id="11" creationId="{C1E52B06-52E2-A32C-AB87-A134278AAB00}"/>
          </ac:spMkLst>
        </pc:spChg>
        <pc:graphicFrameChg chg="add del mod modGraphic">
          <ac:chgData name="SUNIL KUMAR" userId="2716ee79d5429699" providerId="LiveId" clId="{2F8E3ED3-B2D9-4942-9634-36041FC20FC0}" dt="2023-12-08T15:33:04.445" v="436" actId="478"/>
          <ac:graphicFrameMkLst>
            <pc:docMk/>
            <pc:sldMk cId="1890461645" sldId="357"/>
            <ac:graphicFrameMk id="2" creationId="{C5B5CDE6-10DD-6402-C6F9-6E1682F716FD}"/>
          </ac:graphicFrameMkLst>
        </pc:graphicFrameChg>
        <pc:graphicFrameChg chg="add del mod ord modGraphic">
          <ac:chgData name="SUNIL KUMAR" userId="2716ee79d5429699" providerId="LiveId" clId="{2F8E3ED3-B2D9-4942-9634-36041FC20FC0}" dt="2023-12-08T15:12:54.679" v="3" actId="3680"/>
          <ac:graphicFrameMkLst>
            <pc:docMk/>
            <pc:sldMk cId="1890461645" sldId="357"/>
            <ac:graphicFrameMk id="4" creationId="{3F507467-6E3D-3C24-C4DC-93C4F4900D03}"/>
          </ac:graphicFrameMkLst>
        </pc:graphicFrameChg>
        <pc:graphicFrameChg chg="add del mod modGraphic">
          <ac:chgData name="SUNIL KUMAR" userId="2716ee79d5429699" providerId="LiveId" clId="{2F8E3ED3-B2D9-4942-9634-36041FC20FC0}" dt="2023-12-08T15:19:47.563" v="49" actId="478"/>
          <ac:graphicFrameMkLst>
            <pc:docMk/>
            <pc:sldMk cId="1890461645" sldId="357"/>
            <ac:graphicFrameMk id="5" creationId="{AD573695-353D-1957-454F-7126CFE0F0CE}"/>
          </ac:graphicFrameMkLst>
        </pc:graphicFrameChg>
      </pc:sldChg>
      <pc:sldChg chg="new del">
        <pc:chgData name="SUNIL KUMAR" userId="2716ee79d5429699" providerId="LiveId" clId="{2F8E3ED3-B2D9-4942-9634-36041FC20FC0}" dt="2023-12-17T16:53:31.232" v="719" actId="2696"/>
        <pc:sldMkLst>
          <pc:docMk/>
          <pc:sldMk cId="2369417108" sldId="358"/>
        </pc:sldMkLst>
      </pc:sldChg>
      <pc:sldChg chg="addSp delSp modSp add mod setBg">
        <pc:chgData name="SUNIL KUMAR" userId="2716ee79d5429699" providerId="LiveId" clId="{2F8E3ED3-B2D9-4942-9634-36041FC20FC0}" dt="2023-12-17T16:53:23.082" v="718" actId="14100"/>
        <pc:sldMkLst>
          <pc:docMk/>
          <pc:sldMk cId="3293552176" sldId="359"/>
        </pc:sldMkLst>
        <pc:spChg chg="add mod">
          <ac:chgData name="SUNIL KUMAR" userId="2716ee79d5429699" providerId="LiveId" clId="{2F8E3ED3-B2D9-4942-9634-36041FC20FC0}" dt="2023-12-17T16:49:20.951" v="586" actId="255"/>
          <ac:spMkLst>
            <pc:docMk/>
            <pc:sldMk cId="3293552176" sldId="359"/>
            <ac:spMk id="6" creationId="{D1405070-D32E-7175-04AD-00BC747534CE}"/>
          </ac:spMkLst>
        </pc:spChg>
        <pc:spChg chg="del">
          <ac:chgData name="SUNIL KUMAR" userId="2716ee79d5429699" providerId="LiveId" clId="{2F8E3ED3-B2D9-4942-9634-36041FC20FC0}" dt="2023-12-17T16:38:49.329" v="449" actId="478"/>
          <ac:spMkLst>
            <pc:docMk/>
            <pc:sldMk cId="3293552176" sldId="359"/>
            <ac:spMk id="8" creationId="{6C77FE34-A4E6-BF49-730A-AD2F90450987}"/>
          </ac:spMkLst>
        </pc:spChg>
        <pc:spChg chg="add mod">
          <ac:chgData name="SUNIL KUMAR" userId="2716ee79d5429699" providerId="LiveId" clId="{2F8E3ED3-B2D9-4942-9634-36041FC20FC0}" dt="2023-12-17T16:50:51.947" v="650" actId="20577"/>
          <ac:spMkLst>
            <pc:docMk/>
            <pc:sldMk cId="3293552176" sldId="359"/>
            <ac:spMk id="14" creationId="{A794E846-33B8-767B-4268-FEC0B78D4F10}"/>
          </ac:spMkLst>
        </pc:spChg>
        <pc:spChg chg="add del mod">
          <ac:chgData name="SUNIL KUMAR" userId="2716ee79d5429699" providerId="LiveId" clId="{2F8E3ED3-B2D9-4942-9634-36041FC20FC0}" dt="2023-12-17T16:52:01.958" v="656" actId="478"/>
          <ac:spMkLst>
            <pc:docMk/>
            <pc:sldMk cId="3293552176" sldId="359"/>
            <ac:spMk id="17" creationId="{E3970155-C427-0A6B-0B48-0E602FE85047}"/>
          </ac:spMkLst>
        </pc:spChg>
        <pc:spChg chg="add mod">
          <ac:chgData name="SUNIL KUMAR" userId="2716ee79d5429699" providerId="LiveId" clId="{2F8E3ED3-B2D9-4942-9634-36041FC20FC0}" dt="2023-12-17T16:53:13.377" v="717" actId="14100"/>
          <ac:spMkLst>
            <pc:docMk/>
            <pc:sldMk cId="3293552176" sldId="359"/>
            <ac:spMk id="25" creationId="{245A9D3E-E386-DC32-766A-F9AFB10AA9E1}"/>
          </ac:spMkLst>
        </pc:spChg>
        <pc:cxnChg chg="del mod">
          <ac:chgData name="SUNIL KUMAR" userId="2716ee79d5429699" providerId="LiveId" clId="{2F8E3ED3-B2D9-4942-9634-36041FC20FC0}" dt="2023-12-17T16:39:08.526" v="452" actId="478"/>
          <ac:cxnSpMkLst>
            <pc:docMk/>
            <pc:sldMk cId="3293552176" sldId="359"/>
            <ac:cxnSpMk id="2" creationId="{03ABD9E9-E3F1-D9E3-F549-74BD4FBB3AE9}"/>
          </ac:cxnSpMkLst>
        </pc:cxnChg>
        <pc:cxnChg chg="del">
          <ac:chgData name="SUNIL KUMAR" userId="2716ee79d5429699" providerId="LiveId" clId="{2F8E3ED3-B2D9-4942-9634-36041FC20FC0}" dt="2023-12-17T16:38:53.259" v="450" actId="478"/>
          <ac:cxnSpMkLst>
            <pc:docMk/>
            <pc:sldMk cId="3293552176" sldId="359"/>
            <ac:cxnSpMk id="3" creationId="{DA9E4065-4C2A-A5A8-379F-D290417930D7}"/>
          </ac:cxnSpMkLst>
        </pc:cxnChg>
        <pc:cxnChg chg="add mod">
          <ac:chgData name="SUNIL KUMAR" userId="2716ee79d5429699" providerId="LiveId" clId="{2F8E3ED3-B2D9-4942-9634-36041FC20FC0}" dt="2023-12-17T16:51:03.390" v="651" actId="14100"/>
          <ac:cxnSpMkLst>
            <pc:docMk/>
            <pc:sldMk cId="3293552176" sldId="359"/>
            <ac:cxnSpMk id="9" creationId="{31CE25C2-EB8C-5CCF-51BC-1311F0D2497E}"/>
          </ac:cxnSpMkLst>
        </pc:cxnChg>
        <pc:cxnChg chg="add mod">
          <ac:chgData name="SUNIL KUMAR" userId="2716ee79d5429699" providerId="LiveId" clId="{2F8E3ED3-B2D9-4942-9634-36041FC20FC0}" dt="2023-12-17T16:53:23.082" v="718" actId="14100"/>
          <ac:cxnSpMkLst>
            <pc:docMk/>
            <pc:sldMk cId="3293552176" sldId="359"/>
            <ac:cxnSpMk id="19" creationId="{42600DFC-6A17-4E39-5DAB-4499C3432BC1}"/>
          </ac:cxnSpMkLst>
        </pc:cxnChg>
      </pc:sldChg>
    </pc:docChg>
  </pc:docChgLst>
  <pc:docChgLst>
    <pc:chgData name="SUNIL KUMAR" userId="2716ee79d5429699" providerId="LiveId" clId="{D72559A2-E1D2-7449-8C28-F1E1B480FAA1}"/>
    <pc:docChg chg="undo custSel addSld delSld modSld sldOrd">
      <pc:chgData name="SUNIL KUMAR" userId="2716ee79d5429699" providerId="LiveId" clId="{D72559A2-E1D2-7449-8C28-F1E1B480FAA1}" dt="2023-11-05T05:17:18.137" v="4646" actId="20577"/>
      <pc:docMkLst>
        <pc:docMk/>
      </pc:docMkLst>
      <pc:sldChg chg="modSp mod">
        <pc:chgData name="SUNIL KUMAR" userId="2716ee79d5429699" providerId="LiveId" clId="{D72559A2-E1D2-7449-8C28-F1E1B480FAA1}" dt="2023-11-04T15:42:38.383" v="1" actId="20577"/>
        <pc:sldMkLst>
          <pc:docMk/>
          <pc:sldMk cId="2788339850" sldId="256"/>
        </pc:sldMkLst>
        <pc:spChg chg="mod">
          <ac:chgData name="SUNIL KUMAR" userId="2716ee79d5429699" providerId="LiveId" clId="{D72559A2-E1D2-7449-8C28-F1E1B480FAA1}" dt="2023-11-04T15:42:38.383" v="1" actId="20577"/>
          <ac:spMkLst>
            <pc:docMk/>
            <pc:sldMk cId="2788339850" sldId="256"/>
            <ac:spMk id="3" creationId="{57869072-CE3D-602B-164A-DC7565129B06}"/>
          </ac:spMkLst>
        </pc:spChg>
      </pc:sldChg>
      <pc:sldChg chg="delSp add setBg delDesignElem">
        <pc:chgData name="SUNIL KUMAR" userId="2716ee79d5429699" providerId="LiveId" clId="{D72559A2-E1D2-7449-8C28-F1E1B480FAA1}" dt="2023-11-04T15:43:30.405" v="7"/>
        <pc:sldMkLst>
          <pc:docMk/>
          <pc:sldMk cId="824083372" sldId="258"/>
        </pc:sldMkLst>
        <pc:spChg chg="del">
          <ac:chgData name="SUNIL KUMAR" userId="2716ee79d5429699" providerId="LiveId" clId="{D72559A2-E1D2-7449-8C28-F1E1B480FAA1}" dt="2023-11-04T15:43:30.405" v="7"/>
          <ac:spMkLst>
            <pc:docMk/>
            <pc:sldMk cId="824083372" sldId="258"/>
            <ac:spMk id="9" creationId="{8A7BA06D-B3FF-4E91-8639-B4569AE3AA23}"/>
          </ac:spMkLst>
        </pc:spChg>
        <pc:spChg chg="del">
          <ac:chgData name="SUNIL KUMAR" userId="2716ee79d5429699" providerId="LiveId" clId="{D72559A2-E1D2-7449-8C28-F1E1B480FAA1}" dt="2023-11-04T15:43:30.405" v="7"/>
          <ac:spMkLst>
            <pc:docMk/>
            <pc:sldMk cId="824083372" sldId="258"/>
            <ac:spMk id="11" creationId="{2B30C86D-5A07-48BC-9C9D-6F9A2DB1E9E1}"/>
          </ac:spMkLst>
        </pc:spChg>
        <pc:spChg chg="del">
          <ac:chgData name="SUNIL KUMAR" userId="2716ee79d5429699" providerId="LiveId" clId="{D72559A2-E1D2-7449-8C28-F1E1B480FAA1}" dt="2023-11-04T15:43:30.405" v="7"/>
          <ac:spMkLst>
            <pc:docMk/>
            <pc:sldMk cId="824083372" sldId="258"/>
            <ac:spMk id="13" creationId="{526E0BFB-CDF1-4990-8C11-AC849311E0A8}"/>
          </ac:spMkLst>
        </pc:spChg>
        <pc:spChg chg="del">
          <ac:chgData name="SUNIL KUMAR" userId="2716ee79d5429699" providerId="LiveId" clId="{D72559A2-E1D2-7449-8C28-F1E1B480FAA1}" dt="2023-11-04T15:43:30.405" v="7"/>
          <ac:spMkLst>
            <pc:docMk/>
            <pc:sldMk cId="824083372" sldId="258"/>
            <ac:spMk id="15" creationId="{6069A1F8-9BEB-4786-9694-FC48B2D75D21}"/>
          </ac:spMkLst>
        </pc:spChg>
      </pc:sldChg>
      <pc:sldChg chg="del">
        <pc:chgData name="SUNIL KUMAR" userId="2716ee79d5429699" providerId="LiveId" clId="{D72559A2-E1D2-7449-8C28-F1E1B480FAA1}" dt="2023-11-04T15:43:22.469" v="5" actId="2696"/>
        <pc:sldMkLst>
          <pc:docMk/>
          <pc:sldMk cId="3834716615" sldId="258"/>
        </pc:sldMkLst>
      </pc:sldChg>
      <pc:sldChg chg="addSp modSp mod setBg">
        <pc:chgData name="SUNIL KUMAR" userId="2716ee79d5429699" providerId="LiveId" clId="{D72559A2-E1D2-7449-8C28-F1E1B480FAA1}" dt="2023-11-05T03:21:07.030" v="2887" actId="26606"/>
        <pc:sldMkLst>
          <pc:docMk/>
          <pc:sldMk cId="3825024129" sldId="267"/>
        </pc:sldMkLst>
        <pc:spChg chg="mod">
          <ac:chgData name="SUNIL KUMAR" userId="2716ee79d5429699" providerId="LiveId" clId="{D72559A2-E1D2-7449-8C28-F1E1B480FAA1}" dt="2023-11-05T03:21:07.030" v="2887" actId="26606"/>
          <ac:spMkLst>
            <pc:docMk/>
            <pc:sldMk cId="3825024129" sldId="267"/>
            <ac:spMk id="2" creationId="{3E145245-1B01-BEE7-9DA7-E2A9EECF11F1}"/>
          </ac:spMkLst>
        </pc:spChg>
        <pc:spChg chg="mod">
          <ac:chgData name="SUNIL KUMAR" userId="2716ee79d5429699" providerId="LiveId" clId="{D72559A2-E1D2-7449-8C28-F1E1B480FAA1}" dt="2023-11-05T03:21:07.030" v="2887" actId="26606"/>
          <ac:spMkLst>
            <pc:docMk/>
            <pc:sldMk cId="3825024129" sldId="267"/>
            <ac:spMk id="3" creationId="{33C598CB-6C41-7CBA-4D72-A9BB97AD10B0}"/>
          </ac:spMkLst>
        </pc:spChg>
        <pc:spChg chg="add">
          <ac:chgData name="SUNIL KUMAR" userId="2716ee79d5429699" providerId="LiveId" clId="{D72559A2-E1D2-7449-8C28-F1E1B480FAA1}" dt="2023-11-05T03:21:07.030" v="2887" actId="26606"/>
          <ac:spMkLst>
            <pc:docMk/>
            <pc:sldMk cId="3825024129" sldId="267"/>
            <ac:spMk id="9" creationId="{460B0EFB-53ED-4F35-B05D-F658EA021C65}"/>
          </ac:spMkLst>
        </pc:spChg>
        <pc:spChg chg="add">
          <ac:chgData name="SUNIL KUMAR" userId="2716ee79d5429699" providerId="LiveId" clId="{D72559A2-E1D2-7449-8C28-F1E1B480FAA1}" dt="2023-11-05T03:21:07.030" v="2887" actId="26606"/>
          <ac:spMkLst>
            <pc:docMk/>
            <pc:sldMk cId="3825024129" sldId="267"/>
            <ac:spMk id="11" creationId="{835EF3DD-7D43-4A27-8967-A92FD8CC9365}"/>
          </ac:spMkLst>
        </pc:spChg>
        <pc:picChg chg="add">
          <ac:chgData name="SUNIL KUMAR" userId="2716ee79d5429699" providerId="LiveId" clId="{D72559A2-E1D2-7449-8C28-F1E1B480FAA1}" dt="2023-11-05T03:21:07.030" v="2887" actId="26606"/>
          <ac:picMkLst>
            <pc:docMk/>
            <pc:sldMk cId="3825024129" sldId="267"/>
            <ac:picMk id="5" creationId="{293AE3DE-1E11-C179-4EC7-C14568A9162E}"/>
          </ac:picMkLst>
        </pc:picChg>
      </pc:sldChg>
      <pc:sldChg chg="modSp mod">
        <pc:chgData name="SUNIL KUMAR" userId="2716ee79d5429699" providerId="LiveId" clId="{D72559A2-E1D2-7449-8C28-F1E1B480FAA1}" dt="2023-11-04T15:46:40.899" v="58" actId="14100"/>
        <pc:sldMkLst>
          <pc:docMk/>
          <pc:sldMk cId="1287197078" sldId="273"/>
        </pc:sldMkLst>
        <pc:spChg chg="mod">
          <ac:chgData name="SUNIL KUMAR" userId="2716ee79d5429699" providerId="LiveId" clId="{D72559A2-E1D2-7449-8C28-F1E1B480FAA1}" dt="2023-11-04T15:45:34.994" v="52" actId="20577"/>
          <ac:spMkLst>
            <pc:docMk/>
            <pc:sldMk cId="1287197078" sldId="273"/>
            <ac:spMk id="2" creationId="{E879D8A5-55A9-C20B-B554-515269480914}"/>
          </ac:spMkLst>
        </pc:spChg>
        <pc:picChg chg="mod modCrop">
          <ac:chgData name="SUNIL KUMAR" userId="2716ee79d5429699" providerId="LiveId" clId="{D72559A2-E1D2-7449-8C28-F1E1B480FAA1}" dt="2023-11-04T15:46:40.899" v="58" actId="14100"/>
          <ac:picMkLst>
            <pc:docMk/>
            <pc:sldMk cId="1287197078" sldId="273"/>
            <ac:picMk id="4" creationId="{A6CB94A3-848F-84AE-6630-81300875E2C8}"/>
          </ac:picMkLst>
        </pc:picChg>
      </pc:sldChg>
      <pc:sldChg chg="addSp delSp modSp del mod">
        <pc:chgData name="SUNIL KUMAR" userId="2716ee79d5429699" providerId="LiveId" clId="{D72559A2-E1D2-7449-8C28-F1E1B480FAA1}" dt="2023-11-05T05:11:50.624" v="4608" actId="2696"/>
        <pc:sldMkLst>
          <pc:docMk/>
          <pc:sldMk cId="1444258842" sldId="280"/>
        </pc:sldMkLst>
        <pc:spChg chg="add mod">
          <ac:chgData name="SUNIL KUMAR" userId="2716ee79d5429699" providerId="LiveId" clId="{D72559A2-E1D2-7449-8C28-F1E1B480FAA1}" dt="2023-11-05T05:11:37.457" v="4607" actId="21"/>
          <ac:spMkLst>
            <pc:docMk/>
            <pc:sldMk cId="1444258842" sldId="280"/>
            <ac:spMk id="3" creationId="{39FC89A8-38BA-C214-A25F-9AF96A92D922}"/>
          </ac:spMkLst>
        </pc:spChg>
        <pc:picChg chg="del">
          <ac:chgData name="SUNIL KUMAR" userId="2716ee79d5429699" providerId="LiveId" clId="{D72559A2-E1D2-7449-8C28-F1E1B480FAA1}" dt="2023-11-05T05:11:37.457" v="4607" actId="21"/>
          <ac:picMkLst>
            <pc:docMk/>
            <pc:sldMk cId="1444258842" sldId="280"/>
            <ac:picMk id="7" creationId="{39E007B7-ECC9-1A04-F6DB-1411EFF59673}"/>
          </ac:picMkLst>
        </pc:picChg>
      </pc:sldChg>
      <pc:sldChg chg="delSp mod ord">
        <pc:chgData name="SUNIL KUMAR" userId="2716ee79d5429699" providerId="LiveId" clId="{D72559A2-E1D2-7449-8C28-F1E1B480FAA1}" dt="2023-11-05T05:13:02.885" v="4611" actId="21"/>
        <pc:sldMkLst>
          <pc:docMk/>
          <pc:sldMk cId="1980967969" sldId="281"/>
        </pc:sldMkLst>
        <pc:picChg chg="del">
          <ac:chgData name="SUNIL KUMAR" userId="2716ee79d5429699" providerId="LiveId" clId="{D72559A2-E1D2-7449-8C28-F1E1B480FAA1}" dt="2023-11-05T05:13:02.885" v="4611" actId="21"/>
          <ac:picMkLst>
            <pc:docMk/>
            <pc:sldMk cId="1980967969" sldId="281"/>
            <ac:picMk id="4" creationId="{03DA3232-9861-9899-4F83-EB830C2849C4}"/>
          </ac:picMkLst>
        </pc:picChg>
      </pc:sldChg>
      <pc:sldChg chg="addSp delSp modSp mod setBg">
        <pc:chgData name="SUNIL KUMAR" userId="2716ee79d5429699" providerId="LiveId" clId="{D72559A2-E1D2-7449-8C28-F1E1B480FAA1}" dt="2023-11-05T03:26:16.669" v="2913" actId="14100"/>
        <pc:sldMkLst>
          <pc:docMk/>
          <pc:sldMk cId="2714086753" sldId="283"/>
        </pc:sldMkLst>
        <pc:spChg chg="mod">
          <ac:chgData name="SUNIL KUMAR" userId="2716ee79d5429699" providerId="LiveId" clId="{D72559A2-E1D2-7449-8C28-F1E1B480FAA1}" dt="2023-11-05T03:26:16.669" v="2913" actId="14100"/>
          <ac:spMkLst>
            <pc:docMk/>
            <pc:sldMk cId="2714086753" sldId="283"/>
            <ac:spMk id="2" creationId="{23356FAC-9D2A-16C3-185D-F592947F24A6}"/>
          </ac:spMkLst>
        </pc:spChg>
        <pc:spChg chg="del">
          <ac:chgData name="SUNIL KUMAR" userId="2716ee79d5429699" providerId="LiveId" clId="{D72559A2-E1D2-7449-8C28-F1E1B480FAA1}" dt="2023-11-05T03:21:25.862" v="2888"/>
          <ac:spMkLst>
            <pc:docMk/>
            <pc:sldMk cId="2714086753" sldId="283"/>
            <ac:spMk id="3" creationId="{DF1ABB41-8CCA-1C6F-3E17-BEE00617189C}"/>
          </ac:spMkLst>
        </pc:spChg>
        <pc:spChg chg="add del mod">
          <ac:chgData name="SUNIL KUMAR" userId="2716ee79d5429699" providerId="LiveId" clId="{D72559A2-E1D2-7449-8C28-F1E1B480FAA1}" dt="2023-11-05T03:23:28.900" v="2896" actId="26606"/>
          <ac:spMkLst>
            <pc:docMk/>
            <pc:sldMk cId="2714086753" sldId="283"/>
            <ac:spMk id="6" creationId="{4EE930A4-2A4C-2AD8-66A8-CC82B3BED7D0}"/>
          </ac:spMkLst>
        </pc:spChg>
        <pc:spChg chg="add del">
          <ac:chgData name="SUNIL KUMAR" userId="2716ee79d5429699" providerId="LiveId" clId="{D72559A2-E1D2-7449-8C28-F1E1B480FAA1}" dt="2023-11-05T03:23:28.900" v="2896" actId="26606"/>
          <ac:spMkLst>
            <pc:docMk/>
            <pc:sldMk cId="2714086753" sldId="283"/>
            <ac:spMk id="9" creationId="{8A7BA06D-B3FF-4E91-8639-B4569AE3AA23}"/>
          </ac:spMkLst>
        </pc:spChg>
        <pc:spChg chg="add del mod">
          <ac:chgData name="SUNIL KUMAR" userId="2716ee79d5429699" providerId="LiveId" clId="{D72559A2-E1D2-7449-8C28-F1E1B480FAA1}" dt="2023-11-05T03:25:26.169" v="2901" actId="26606"/>
          <ac:spMkLst>
            <pc:docMk/>
            <pc:sldMk cId="2714086753" sldId="283"/>
            <ac:spMk id="10" creationId="{414998A2-26B6-1952-181F-112C9639B307}"/>
          </ac:spMkLst>
        </pc:spChg>
        <pc:spChg chg="add del">
          <ac:chgData name="SUNIL KUMAR" userId="2716ee79d5429699" providerId="LiveId" clId="{D72559A2-E1D2-7449-8C28-F1E1B480FAA1}" dt="2023-11-05T03:23:28.900" v="2896" actId="26606"/>
          <ac:spMkLst>
            <pc:docMk/>
            <pc:sldMk cId="2714086753" sldId="283"/>
            <ac:spMk id="11" creationId="{2B30C86D-5A07-48BC-9C9D-6F9A2DB1E9E1}"/>
          </ac:spMkLst>
        </pc:spChg>
        <pc:spChg chg="add del">
          <ac:chgData name="SUNIL KUMAR" userId="2716ee79d5429699" providerId="LiveId" clId="{D72559A2-E1D2-7449-8C28-F1E1B480FAA1}" dt="2023-11-05T03:23:28.900" v="2896" actId="26606"/>
          <ac:spMkLst>
            <pc:docMk/>
            <pc:sldMk cId="2714086753" sldId="283"/>
            <ac:spMk id="13" creationId="{407C9FC5-0C1E-42A8-97E6-F940775A0575}"/>
          </ac:spMkLst>
        </pc:spChg>
        <pc:spChg chg="add del">
          <ac:chgData name="SUNIL KUMAR" userId="2716ee79d5429699" providerId="LiveId" clId="{D72559A2-E1D2-7449-8C28-F1E1B480FAA1}" dt="2023-11-05T03:23:28.900" v="2896" actId="26606"/>
          <ac:spMkLst>
            <pc:docMk/>
            <pc:sldMk cId="2714086753" sldId="283"/>
            <ac:spMk id="15" creationId="{9EE371B4-A1D9-4EFE-8FE1-000495831EFA}"/>
          </ac:spMkLst>
        </pc:spChg>
        <pc:spChg chg="add del">
          <ac:chgData name="SUNIL KUMAR" userId="2716ee79d5429699" providerId="LiveId" clId="{D72559A2-E1D2-7449-8C28-F1E1B480FAA1}" dt="2023-11-05T03:23:28.900" v="2896" actId="26606"/>
          <ac:spMkLst>
            <pc:docMk/>
            <pc:sldMk cId="2714086753" sldId="283"/>
            <ac:spMk id="17" creationId="{2E19C174-9C7C-461E-970B-432019901562}"/>
          </ac:spMkLst>
        </pc:spChg>
        <pc:spChg chg="add del">
          <ac:chgData name="SUNIL KUMAR" userId="2716ee79d5429699" providerId="LiveId" clId="{D72559A2-E1D2-7449-8C28-F1E1B480FAA1}" dt="2023-11-05T03:25:26.169" v="2901" actId="26606"/>
          <ac:spMkLst>
            <pc:docMk/>
            <pc:sldMk cId="2714086753" sldId="283"/>
            <ac:spMk id="22" creationId="{8A7BA06D-B3FF-4E91-8639-B4569AE3AA23}"/>
          </ac:spMkLst>
        </pc:spChg>
        <pc:spChg chg="add del">
          <ac:chgData name="SUNIL KUMAR" userId="2716ee79d5429699" providerId="LiveId" clId="{D72559A2-E1D2-7449-8C28-F1E1B480FAA1}" dt="2023-11-05T03:25:26.169" v="2901" actId="26606"/>
          <ac:spMkLst>
            <pc:docMk/>
            <pc:sldMk cId="2714086753" sldId="283"/>
            <ac:spMk id="24" creationId="{2B30C86D-5A07-48BC-9C9D-6F9A2DB1E9E1}"/>
          </ac:spMkLst>
        </pc:spChg>
        <pc:spChg chg="add del">
          <ac:chgData name="SUNIL KUMAR" userId="2716ee79d5429699" providerId="LiveId" clId="{D72559A2-E1D2-7449-8C28-F1E1B480FAA1}" dt="2023-11-05T03:25:26.169" v="2901" actId="26606"/>
          <ac:spMkLst>
            <pc:docMk/>
            <pc:sldMk cId="2714086753" sldId="283"/>
            <ac:spMk id="26" creationId="{407C9FC5-0C1E-42A8-97E6-F940775A0575}"/>
          </ac:spMkLst>
        </pc:spChg>
        <pc:spChg chg="add del">
          <ac:chgData name="SUNIL KUMAR" userId="2716ee79d5429699" providerId="LiveId" clId="{D72559A2-E1D2-7449-8C28-F1E1B480FAA1}" dt="2023-11-05T03:25:26.169" v="2901" actId="26606"/>
          <ac:spMkLst>
            <pc:docMk/>
            <pc:sldMk cId="2714086753" sldId="283"/>
            <ac:spMk id="28" creationId="{9EE371B4-A1D9-4EFE-8FE1-000495831EFA}"/>
          </ac:spMkLst>
        </pc:spChg>
        <pc:spChg chg="add del">
          <ac:chgData name="SUNIL KUMAR" userId="2716ee79d5429699" providerId="LiveId" clId="{D72559A2-E1D2-7449-8C28-F1E1B480FAA1}" dt="2023-11-05T03:25:26.169" v="2901" actId="26606"/>
          <ac:spMkLst>
            <pc:docMk/>
            <pc:sldMk cId="2714086753" sldId="283"/>
            <ac:spMk id="30" creationId="{2E19C174-9C7C-461E-970B-432019901562}"/>
          </ac:spMkLst>
        </pc:spChg>
        <pc:spChg chg="add">
          <ac:chgData name="SUNIL KUMAR" userId="2716ee79d5429699" providerId="LiveId" clId="{D72559A2-E1D2-7449-8C28-F1E1B480FAA1}" dt="2023-11-05T03:25:26.169" v="2901" actId="26606"/>
          <ac:spMkLst>
            <pc:docMk/>
            <pc:sldMk cId="2714086753" sldId="283"/>
            <ac:spMk id="35" creationId="{8A7BA06D-B3FF-4E91-8639-B4569AE3AA23}"/>
          </ac:spMkLst>
        </pc:spChg>
        <pc:spChg chg="add">
          <ac:chgData name="SUNIL KUMAR" userId="2716ee79d5429699" providerId="LiveId" clId="{D72559A2-E1D2-7449-8C28-F1E1B480FAA1}" dt="2023-11-05T03:25:26.169" v="2901" actId="26606"/>
          <ac:spMkLst>
            <pc:docMk/>
            <pc:sldMk cId="2714086753" sldId="283"/>
            <ac:spMk id="37" creationId="{2B30C86D-5A07-48BC-9C9D-6F9A2DB1E9E1}"/>
          </ac:spMkLst>
        </pc:spChg>
        <pc:spChg chg="add">
          <ac:chgData name="SUNIL KUMAR" userId="2716ee79d5429699" providerId="LiveId" clId="{D72559A2-E1D2-7449-8C28-F1E1B480FAA1}" dt="2023-11-05T03:25:26.169" v="2901" actId="26606"/>
          <ac:spMkLst>
            <pc:docMk/>
            <pc:sldMk cId="2714086753" sldId="283"/>
            <ac:spMk id="39" creationId="{D0461F72-A27E-48C5-A99A-B5EEDA7456F9}"/>
          </ac:spMkLst>
        </pc:spChg>
        <pc:spChg chg="add">
          <ac:chgData name="SUNIL KUMAR" userId="2716ee79d5429699" providerId="LiveId" clId="{D72559A2-E1D2-7449-8C28-F1E1B480FAA1}" dt="2023-11-05T03:25:26.169" v="2901" actId="26606"/>
          <ac:spMkLst>
            <pc:docMk/>
            <pc:sldMk cId="2714086753" sldId="283"/>
            <ac:spMk id="41" creationId="{DF382E8D-312B-4792-A211-0BDE37F6F5F7}"/>
          </ac:spMkLst>
        </pc:spChg>
        <pc:spChg chg="add">
          <ac:chgData name="SUNIL KUMAR" userId="2716ee79d5429699" providerId="LiveId" clId="{D72559A2-E1D2-7449-8C28-F1E1B480FAA1}" dt="2023-11-05T03:25:26.169" v="2901" actId="26606"/>
          <ac:spMkLst>
            <pc:docMk/>
            <pc:sldMk cId="2714086753" sldId="283"/>
            <ac:spMk id="43" creationId="{036F9B07-02BE-4BD5-BA9D-E91B8A456BEA}"/>
          </ac:spMkLst>
        </pc:spChg>
        <pc:picChg chg="add del mod">
          <ac:chgData name="SUNIL KUMAR" userId="2716ee79d5429699" providerId="LiveId" clId="{D72559A2-E1D2-7449-8C28-F1E1B480FAA1}" dt="2023-11-05T03:23:20.352" v="2894" actId="478"/>
          <ac:picMkLst>
            <pc:docMk/>
            <pc:sldMk cId="2714086753" sldId="283"/>
            <ac:picMk id="4" creationId="{46E3B285-0674-63FB-15B7-EAC86047D95C}"/>
          </ac:picMkLst>
        </pc:picChg>
        <pc:picChg chg="add del mod">
          <ac:chgData name="SUNIL KUMAR" userId="2716ee79d5429699" providerId="LiveId" clId="{D72559A2-E1D2-7449-8C28-F1E1B480FAA1}" dt="2023-11-05T03:25:08.349" v="2899" actId="478"/>
          <ac:picMkLst>
            <pc:docMk/>
            <pc:sldMk cId="2714086753" sldId="283"/>
            <ac:picMk id="7" creationId="{9984CA03-CF58-D8A6-1D48-8937E2D8DDD3}"/>
          </ac:picMkLst>
        </pc:picChg>
        <pc:picChg chg="add mod">
          <ac:chgData name="SUNIL KUMAR" userId="2716ee79d5429699" providerId="LiveId" clId="{D72559A2-E1D2-7449-8C28-F1E1B480FAA1}" dt="2023-11-05T03:26:05.324" v="2909" actId="1076"/>
          <ac:picMkLst>
            <pc:docMk/>
            <pc:sldMk cId="2714086753" sldId="283"/>
            <ac:picMk id="12" creationId="{569C7C76-5EE4-B7B9-7F9E-B2BFE4EE3837}"/>
          </ac:picMkLst>
        </pc:picChg>
      </pc:sldChg>
      <pc:sldChg chg="addSp modSp mod">
        <pc:chgData name="SUNIL KUMAR" userId="2716ee79d5429699" providerId="LiveId" clId="{D72559A2-E1D2-7449-8C28-F1E1B480FAA1}" dt="2023-11-05T05:13:49.378" v="4639" actId="20577"/>
        <pc:sldMkLst>
          <pc:docMk/>
          <pc:sldMk cId="2851893406" sldId="284"/>
        </pc:sldMkLst>
        <pc:spChg chg="add mod">
          <ac:chgData name="SUNIL KUMAR" userId="2716ee79d5429699" providerId="LiveId" clId="{D72559A2-E1D2-7449-8C28-F1E1B480FAA1}" dt="2023-11-04T15:48:45.342" v="114" actId="1076"/>
          <ac:spMkLst>
            <pc:docMk/>
            <pc:sldMk cId="2851893406" sldId="284"/>
            <ac:spMk id="4" creationId="{111BA690-A43F-0E55-7CB0-2059A6B535A5}"/>
          </ac:spMkLst>
        </pc:spChg>
        <pc:spChg chg="add mod">
          <ac:chgData name="SUNIL KUMAR" userId="2716ee79d5429699" providerId="LiveId" clId="{D72559A2-E1D2-7449-8C28-F1E1B480FAA1}" dt="2023-11-04T15:50:15.137" v="276" actId="1076"/>
          <ac:spMkLst>
            <pc:docMk/>
            <pc:sldMk cId="2851893406" sldId="284"/>
            <ac:spMk id="8" creationId="{8377BC26-E5FE-FB7E-4BF2-55B7E82C0506}"/>
          </ac:spMkLst>
        </pc:spChg>
        <pc:spChg chg="add mod">
          <ac:chgData name="SUNIL KUMAR" userId="2716ee79d5429699" providerId="LiveId" clId="{D72559A2-E1D2-7449-8C28-F1E1B480FAA1}" dt="2023-11-05T05:13:49.378" v="4639" actId="20577"/>
          <ac:spMkLst>
            <pc:docMk/>
            <pc:sldMk cId="2851893406" sldId="284"/>
            <ac:spMk id="14" creationId="{C4F4622F-AFCB-C295-26BC-9B7D7623E21F}"/>
          </ac:spMkLst>
        </pc:spChg>
        <pc:spChg chg="add mod">
          <ac:chgData name="SUNIL KUMAR" userId="2716ee79d5429699" providerId="LiveId" clId="{D72559A2-E1D2-7449-8C28-F1E1B480FAA1}" dt="2023-11-04T15:54:21.218" v="414" actId="1076"/>
          <ac:spMkLst>
            <pc:docMk/>
            <pc:sldMk cId="2851893406" sldId="284"/>
            <ac:spMk id="15" creationId="{42C28D0E-0059-C68D-4F74-D36DF9AD4A0F}"/>
          </ac:spMkLst>
        </pc:spChg>
        <pc:spChg chg="add mod">
          <ac:chgData name="SUNIL KUMAR" userId="2716ee79d5429699" providerId="LiveId" clId="{D72559A2-E1D2-7449-8C28-F1E1B480FAA1}" dt="2023-11-04T15:57:04.388" v="526" actId="1076"/>
          <ac:spMkLst>
            <pc:docMk/>
            <pc:sldMk cId="2851893406" sldId="284"/>
            <ac:spMk id="23" creationId="{E3963F17-3C50-4B62-9939-C47C0625DC88}"/>
          </ac:spMkLst>
        </pc:spChg>
        <pc:spChg chg="add mod">
          <ac:chgData name="SUNIL KUMAR" userId="2716ee79d5429699" providerId="LiveId" clId="{D72559A2-E1D2-7449-8C28-F1E1B480FAA1}" dt="2023-11-04T15:57:52.360" v="553" actId="207"/>
          <ac:spMkLst>
            <pc:docMk/>
            <pc:sldMk cId="2851893406" sldId="284"/>
            <ac:spMk id="24" creationId="{BF963D6F-A490-12D3-55BB-AE3DB8DACF60}"/>
          </ac:spMkLst>
        </pc:spChg>
        <pc:spChg chg="add mod">
          <ac:chgData name="SUNIL KUMAR" userId="2716ee79d5429699" providerId="LiveId" clId="{D72559A2-E1D2-7449-8C28-F1E1B480FAA1}" dt="2023-11-04T15:58:25.270" v="592" actId="20577"/>
          <ac:spMkLst>
            <pc:docMk/>
            <pc:sldMk cId="2851893406" sldId="284"/>
            <ac:spMk id="28" creationId="{5E6D234B-8D3C-15E5-E9D8-2141AC1A2326}"/>
          </ac:spMkLst>
        </pc:spChg>
        <pc:picChg chg="mod">
          <ac:chgData name="SUNIL KUMAR" userId="2716ee79d5429699" providerId="LiveId" clId="{D72559A2-E1D2-7449-8C28-F1E1B480FAA1}" dt="2023-11-04T15:47:35.891" v="63" actId="14100"/>
          <ac:picMkLst>
            <pc:docMk/>
            <pc:sldMk cId="2851893406" sldId="284"/>
            <ac:picMk id="5" creationId="{9BB0D948-EEC8-8526-6D36-3E4228609188}"/>
          </ac:picMkLst>
        </pc:picChg>
        <pc:cxnChg chg="add mod">
          <ac:chgData name="SUNIL KUMAR" userId="2716ee79d5429699" providerId="LiveId" clId="{D72559A2-E1D2-7449-8C28-F1E1B480FAA1}" dt="2023-11-04T15:48:00.693" v="65" actId="13822"/>
          <ac:cxnSpMkLst>
            <pc:docMk/>
            <pc:sldMk cId="2851893406" sldId="284"/>
            <ac:cxnSpMk id="3" creationId="{0B9F5F68-B1D6-34F6-E98F-302757875E1F}"/>
          </ac:cxnSpMkLst>
        </pc:cxnChg>
        <pc:cxnChg chg="add mod">
          <ac:chgData name="SUNIL KUMAR" userId="2716ee79d5429699" providerId="LiveId" clId="{D72559A2-E1D2-7449-8C28-F1E1B480FAA1}" dt="2023-11-04T15:50:29.104" v="277" actId="14100"/>
          <ac:cxnSpMkLst>
            <pc:docMk/>
            <pc:sldMk cId="2851893406" sldId="284"/>
            <ac:cxnSpMk id="6" creationId="{251C160C-1A57-10E3-BA12-579697F678A9}"/>
          </ac:cxnSpMkLst>
        </pc:cxnChg>
        <pc:cxnChg chg="add mod">
          <ac:chgData name="SUNIL KUMAR" userId="2716ee79d5429699" providerId="LiveId" clId="{D72559A2-E1D2-7449-8C28-F1E1B480FAA1}" dt="2023-11-04T15:52:48.292" v="292" actId="14100"/>
          <ac:cxnSpMkLst>
            <pc:docMk/>
            <pc:sldMk cId="2851893406" sldId="284"/>
            <ac:cxnSpMk id="10" creationId="{E46C7E9F-BECA-3AE7-B992-BDB90F51D117}"/>
          </ac:cxnSpMkLst>
        </pc:cxnChg>
        <pc:cxnChg chg="add mod">
          <ac:chgData name="SUNIL KUMAR" userId="2716ee79d5429699" providerId="LiveId" clId="{D72559A2-E1D2-7449-8C28-F1E1B480FAA1}" dt="2023-11-04T15:54:38.788" v="416" actId="1076"/>
          <ac:cxnSpMkLst>
            <pc:docMk/>
            <pc:sldMk cId="2851893406" sldId="284"/>
            <ac:cxnSpMk id="16" creationId="{BF00BDE3-EA8A-45DE-1B9E-FE7FE5621227}"/>
          </ac:cxnSpMkLst>
        </pc:cxnChg>
        <pc:cxnChg chg="add mod">
          <ac:chgData name="SUNIL KUMAR" userId="2716ee79d5429699" providerId="LiveId" clId="{D72559A2-E1D2-7449-8C28-F1E1B480FAA1}" dt="2023-11-04T15:55:10.732" v="422" actId="14100"/>
          <ac:cxnSpMkLst>
            <pc:docMk/>
            <pc:sldMk cId="2851893406" sldId="284"/>
            <ac:cxnSpMk id="17" creationId="{6B4AA7C7-4012-0719-8039-BDDC46E81242}"/>
          </ac:cxnSpMkLst>
        </pc:cxnChg>
        <pc:cxnChg chg="add mod">
          <ac:chgData name="SUNIL KUMAR" userId="2716ee79d5429699" providerId="LiveId" clId="{D72559A2-E1D2-7449-8C28-F1E1B480FAA1}" dt="2023-11-04T15:58:12.966" v="557" actId="14100"/>
          <ac:cxnSpMkLst>
            <pc:docMk/>
            <pc:sldMk cId="2851893406" sldId="284"/>
            <ac:cxnSpMk id="25" creationId="{8DCDF75A-F754-6DFE-E965-034BA6DC4A5A}"/>
          </ac:cxnSpMkLst>
        </pc:cxnChg>
      </pc:sldChg>
      <pc:sldChg chg="addSp modSp mod">
        <pc:chgData name="SUNIL KUMAR" userId="2716ee79d5429699" providerId="LiveId" clId="{D72559A2-E1D2-7449-8C28-F1E1B480FAA1}" dt="2023-11-04T16:00:21.821" v="699" actId="1076"/>
        <pc:sldMkLst>
          <pc:docMk/>
          <pc:sldMk cId="2737412472" sldId="285"/>
        </pc:sldMkLst>
        <pc:spChg chg="add mod">
          <ac:chgData name="SUNIL KUMAR" userId="2716ee79d5429699" providerId="LiveId" clId="{D72559A2-E1D2-7449-8C28-F1E1B480FAA1}" dt="2023-11-04T16:00:17.804" v="698" actId="1076"/>
          <ac:spMkLst>
            <pc:docMk/>
            <pc:sldMk cId="2737412472" sldId="285"/>
            <ac:spMk id="2" creationId="{161E1C45-2C7A-0144-CFB4-680F664ADF8F}"/>
          </ac:spMkLst>
        </pc:spChg>
        <pc:spChg chg="add mod">
          <ac:chgData name="SUNIL KUMAR" userId="2716ee79d5429699" providerId="LiveId" clId="{D72559A2-E1D2-7449-8C28-F1E1B480FAA1}" dt="2023-11-04T16:00:21.821" v="699" actId="1076"/>
          <ac:spMkLst>
            <pc:docMk/>
            <pc:sldMk cId="2737412472" sldId="285"/>
            <ac:spMk id="3" creationId="{14C5BD29-A076-2D90-9CE6-17F25D4AF6EF}"/>
          </ac:spMkLst>
        </pc:spChg>
        <pc:picChg chg="mod">
          <ac:chgData name="SUNIL KUMAR" userId="2716ee79d5429699" providerId="LiveId" clId="{D72559A2-E1D2-7449-8C28-F1E1B480FAA1}" dt="2023-11-04T16:00:14.302" v="697" actId="14100"/>
          <ac:picMkLst>
            <pc:docMk/>
            <pc:sldMk cId="2737412472" sldId="285"/>
            <ac:picMk id="5" creationId="{05CE0A1E-1A49-C353-6A0B-FB67E4673C4A}"/>
          </ac:picMkLst>
        </pc:picChg>
      </pc:sldChg>
      <pc:sldChg chg="addSp modSp mod">
        <pc:chgData name="SUNIL KUMAR" userId="2716ee79d5429699" providerId="LiveId" clId="{D72559A2-E1D2-7449-8C28-F1E1B480FAA1}" dt="2023-11-04T16:40:06.267" v="2004" actId="1076"/>
        <pc:sldMkLst>
          <pc:docMk/>
          <pc:sldMk cId="3391451809" sldId="286"/>
        </pc:sldMkLst>
        <pc:spChg chg="add mod">
          <ac:chgData name="SUNIL KUMAR" userId="2716ee79d5429699" providerId="LiveId" clId="{D72559A2-E1D2-7449-8C28-F1E1B480FAA1}" dt="2023-11-04T16:27:52.924" v="1446" actId="207"/>
          <ac:spMkLst>
            <pc:docMk/>
            <pc:sldMk cId="3391451809" sldId="286"/>
            <ac:spMk id="10" creationId="{D2F284D6-C9FF-5DDF-CDEC-1ECCAA4FA9EB}"/>
          </ac:spMkLst>
        </pc:spChg>
        <pc:spChg chg="add mod">
          <ac:chgData name="SUNIL KUMAR" userId="2716ee79d5429699" providerId="LiveId" clId="{D72559A2-E1D2-7449-8C28-F1E1B480FAA1}" dt="2023-11-04T16:29:29.767" v="1569" actId="207"/>
          <ac:spMkLst>
            <pc:docMk/>
            <pc:sldMk cId="3391451809" sldId="286"/>
            <ac:spMk id="15" creationId="{BD812E48-17BB-FD2B-AE3A-5E3EC48630FA}"/>
          </ac:spMkLst>
        </pc:spChg>
        <pc:spChg chg="add mod">
          <ac:chgData name="SUNIL KUMAR" userId="2716ee79d5429699" providerId="LiveId" clId="{D72559A2-E1D2-7449-8C28-F1E1B480FAA1}" dt="2023-11-04T16:40:06.267" v="2004" actId="1076"/>
          <ac:spMkLst>
            <pc:docMk/>
            <pc:sldMk cId="3391451809" sldId="286"/>
            <ac:spMk id="16" creationId="{C2ED4E1C-2EA1-B69E-67AB-0ED93D3AA638}"/>
          </ac:spMkLst>
        </pc:spChg>
        <pc:picChg chg="mod">
          <ac:chgData name="SUNIL KUMAR" userId="2716ee79d5429699" providerId="LiveId" clId="{D72559A2-E1D2-7449-8C28-F1E1B480FAA1}" dt="2023-11-04T16:02:32.848" v="707" actId="14100"/>
          <ac:picMkLst>
            <pc:docMk/>
            <pc:sldMk cId="3391451809" sldId="286"/>
            <ac:picMk id="4" creationId="{42E75D6E-E68E-809A-3E65-2F66FD9C65A9}"/>
          </ac:picMkLst>
        </pc:picChg>
        <pc:cxnChg chg="add mod">
          <ac:chgData name="SUNIL KUMAR" userId="2716ee79d5429699" providerId="LiveId" clId="{D72559A2-E1D2-7449-8C28-F1E1B480FAA1}" dt="2023-11-04T16:26:29.943" v="1445" actId="14100"/>
          <ac:cxnSpMkLst>
            <pc:docMk/>
            <pc:sldMk cId="3391451809" sldId="286"/>
            <ac:cxnSpMk id="2" creationId="{15C07B0D-19F3-50F9-8267-BF58CFDD4438}"/>
          </ac:cxnSpMkLst>
        </pc:cxnChg>
        <pc:cxnChg chg="add mod">
          <ac:chgData name="SUNIL KUMAR" userId="2716ee79d5429699" providerId="LiveId" clId="{D72559A2-E1D2-7449-8C28-F1E1B480FAA1}" dt="2023-11-04T16:25:54.851" v="1383" actId="14100"/>
          <ac:cxnSpMkLst>
            <pc:docMk/>
            <pc:sldMk cId="3391451809" sldId="286"/>
            <ac:cxnSpMk id="3" creationId="{9D7FE59F-1BBD-F064-BC18-1B2859271F54}"/>
          </ac:cxnSpMkLst>
        </pc:cxnChg>
        <pc:cxnChg chg="add mod">
          <ac:chgData name="SUNIL KUMAR" userId="2716ee79d5429699" providerId="LiveId" clId="{D72559A2-E1D2-7449-8C28-F1E1B480FAA1}" dt="2023-11-04T16:28:25.736" v="1463" actId="14100"/>
          <ac:cxnSpMkLst>
            <pc:docMk/>
            <pc:sldMk cId="3391451809" sldId="286"/>
            <ac:cxnSpMk id="12" creationId="{0534F953-3D93-A3A8-471C-68B720516F5C}"/>
          </ac:cxnSpMkLst>
        </pc:cxnChg>
      </pc:sldChg>
      <pc:sldChg chg="addSp modSp mod">
        <pc:chgData name="SUNIL KUMAR" userId="2716ee79d5429699" providerId="LiveId" clId="{D72559A2-E1D2-7449-8C28-F1E1B480FAA1}" dt="2023-11-04T16:40:26.912" v="2007" actId="207"/>
        <pc:sldMkLst>
          <pc:docMk/>
          <pc:sldMk cId="2659346337" sldId="287"/>
        </pc:sldMkLst>
        <pc:spChg chg="add mod">
          <ac:chgData name="SUNIL KUMAR" userId="2716ee79d5429699" providerId="LiveId" clId="{D72559A2-E1D2-7449-8C28-F1E1B480FAA1}" dt="2023-11-04T16:40:26.912" v="2007" actId="207"/>
          <ac:spMkLst>
            <pc:docMk/>
            <pc:sldMk cId="2659346337" sldId="287"/>
            <ac:spMk id="2" creationId="{FD3FC30A-B898-E437-8594-00C3AEAAC122}"/>
          </ac:spMkLst>
        </pc:spChg>
        <pc:picChg chg="mod">
          <ac:chgData name="SUNIL KUMAR" userId="2716ee79d5429699" providerId="LiveId" clId="{D72559A2-E1D2-7449-8C28-F1E1B480FAA1}" dt="2023-11-04T16:30:32.142" v="1662" actId="14100"/>
          <ac:picMkLst>
            <pc:docMk/>
            <pc:sldMk cId="2659346337" sldId="287"/>
            <ac:picMk id="4" creationId="{C297B86B-416E-ED94-AA5E-F6628F1124F9}"/>
          </ac:picMkLst>
        </pc:picChg>
      </pc:sldChg>
      <pc:sldChg chg="addSp modSp mod">
        <pc:chgData name="SUNIL KUMAR" userId="2716ee79d5429699" providerId="LiveId" clId="{D72559A2-E1D2-7449-8C28-F1E1B480FAA1}" dt="2023-11-04T16:42:34.629" v="2203" actId="20577"/>
        <pc:sldMkLst>
          <pc:docMk/>
          <pc:sldMk cId="2504360997" sldId="288"/>
        </pc:sldMkLst>
        <pc:spChg chg="add mod">
          <ac:chgData name="SUNIL KUMAR" userId="2716ee79d5429699" providerId="LiveId" clId="{D72559A2-E1D2-7449-8C28-F1E1B480FAA1}" dt="2023-11-04T16:34:55.480" v="1757" actId="1076"/>
          <ac:spMkLst>
            <pc:docMk/>
            <pc:sldMk cId="2504360997" sldId="288"/>
            <ac:spMk id="9" creationId="{C98077A2-58F9-F83D-53E7-603090136823}"/>
          </ac:spMkLst>
        </pc:spChg>
        <pc:spChg chg="add mod">
          <ac:chgData name="SUNIL KUMAR" userId="2716ee79d5429699" providerId="LiveId" clId="{D72559A2-E1D2-7449-8C28-F1E1B480FAA1}" dt="2023-11-04T16:42:34.629" v="2203" actId="20577"/>
          <ac:spMkLst>
            <pc:docMk/>
            <pc:sldMk cId="2504360997" sldId="288"/>
            <ac:spMk id="12" creationId="{836977CE-72B0-D818-779F-5A4D78CF0263}"/>
          </ac:spMkLst>
        </pc:spChg>
        <pc:picChg chg="mod">
          <ac:chgData name="SUNIL KUMAR" userId="2716ee79d5429699" providerId="LiveId" clId="{D72559A2-E1D2-7449-8C28-F1E1B480FAA1}" dt="2023-11-04T16:33:39.939" v="1697" actId="14100"/>
          <ac:picMkLst>
            <pc:docMk/>
            <pc:sldMk cId="2504360997" sldId="288"/>
            <ac:picMk id="4" creationId="{70AC41AB-7BB3-8528-DE27-6F97A8B3B4C3}"/>
          </ac:picMkLst>
        </pc:picChg>
        <pc:cxnChg chg="add mod">
          <ac:chgData name="SUNIL KUMAR" userId="2716ee79d5429699" providerId="LiveId" clId="{D72559A2-E1D2-7449-8C28-F1E1B480FAA1}" dt="2023-11-04T16:34:07.402" v="1703" actId="14100"/>
          <ac:cxnSpMkLst>
            <pc:docMk/>
            <pc:sldMk cId="2504360997" sldId="288"/>
            <ac:cxnSpMk id="2" creationId="{CF9B3C9C-08B3-BE29-4158-84F45C3766E5}"/>
          </ac:cxnSpMkLst>
        </pc:cxnChg>
        <pc:cxnChg chg="add mod">
          <ac:chgData name="SUNIL KUMAR" userId="2716ee79d5429699" providerId="LiveId" clId="{D72559A2-E1D2-7449-8C28-F1E1B480FAA1}" dt="2023-11-04T16:41:25.130" v="2100" actId="14100"/>
          <ac:cxnSpMkLst>
            <pc:docMk/>
            <pc:sldMk cId="2504360997" sldId="288"/>
            <ac:cxnSpMk id="10" creationId="{AEB51960-0F0C-FD8F-9488-61111156F070}"/>
          </ac:cxnSpMkLst>
        </pc:cxnChg>
      </pc:sldChg>
      <pc:sldChg chg="addSp modSp mod">
        <pc:chgData name="SUNIL KUMAR" userId="2716ee79d5429699" providerId="LiveId" clId="{D72559A2-E1D2-7449-8C28-F1E1B480FAA1}" dt="2023-11-04T16:37:07.797" v="1836" actId="14100"/>
        <pc:sldMkLst>
          <pc:docMk/>
          <pc:sldMk cId="1024912627" sldId="289"/>
        </pc:sldMkLst>
        <pc:spChg chg="add mod">
          <ac:chgData name="SUNIL KUMAR" userId="2716ee79d5429699" providerId="LiveId" clId="{D72559A2-E1D2-7449-8C28-F1E1B480FAA1}" dt="2023-11-04T16:36:27.100" v="1833" actId="1076"/>
          <ac:spMkLst>
            <pc:docMk/>
            <pc:sldMk cId="1024912627" sldId="289"/>
            <ac:spMk id="8" creationId="{6C77FE34-A4E6-BF49-730A-AD2F90450987}"/>
          </ac:spMkLst>
        </pc:spChg>
        <pc:picChg chg="mod">
          <ac:chgData name="SUNIL KUMAR" userId="2716ee79d5429699" providerId="LiveId" clId="{D72559A2-E1D2-7449-8C28-F1E1B480FAA1}" dt="2023-11-04T16:37:01.747" v="1835" actId="14100"/>
          <ac:picMkLst>
            <pc:docMk/>
            <pc:sldMk cId="1024912627" sldId="289"/>
            <ac:picMk id="4" creationId="{F0FED966-59EA-20B2-9892-21C71358D96F}"/>
          </ac:picMkLst>
        </pc:picChg>
        <pc:cxnChg chg="add mod">
          <ac:chgData name="SUNIL KUMAR" userId="2716ee79d5429699" providerId="LiveId" clId="{D72559A2-E1D2-7449-8C28-F1E1B480FAA1}" dt="2023-11-04T16:35:47.236" v="1764" actId="14100"/>
          <ac:cxnSpMkLst>
            <pc:docMk/>
            <pc:sldMk cId="1024912627" sldId="289"/>
            <ac:cxnSpMk id="2" creationId="{03ABD9E9-E3F1-D9E3-F549-74BD4FBB3AE9}"/>
          </ac:cxnSpMkLst>
        </pc:cxnChg>
        <pc:cxnChg chg="add mod">
          <ac:chgData name="SUNIL KUMAR" userId="2716ee79d5429699" providerId="LiveId" clId="{D72559A2-E1D2-7449-8C28-F1E1B480FAA1}" dt="2023-11-04T16:37:07.797" v="1836" actId="14100"/>
          <ac:cxnSpMkLst>
            <pc:docMk/>
            <pc:sldMk cId="1024912627" sldId="289"/>
            <ac:cxnSpMk id="3" creationId="{DA9E4065-4C2A-A5A8-379F-D290417930D7}"/>
          </ac:cxnSpMkLst>
        </pc:cxnChg>
      </pc:sldChg>
      <pc:sldChg chg="addSp modSp mod">
        <pc:chgData name="SUNIL KUMAR" userId="2716ee79d5429699" providerId="LiveId" clId="{D72559A2-E1D2-7449-8C28-F1E1B480FAA1}" dt="2023-11-05T05:09:14.641" v="4531" actId="207"/>
        <pc:sldMkLst>
          <pc:docMk/>
          <pc:sldMk cId="1743188443" sldId="290"/>
        </pc:sldMkLst>
        <pc:spChg chg="add mod">
          <ac:chgData name="SUNIL KUMAR" userId="2716ee79d5429699" providerId="LiveId" clId="{D72559A2-E1D2-7449-8C28-F1E1B480FAA1}" dt="2023-11-05T05:09:14.641" v="4531" actId="207"/>
          <ac:spMkLst>
            <pc:docMk/>
            <pc:sldMk cId="1743188443" sldId="290"/>
            <ac:spMk id="2" creationId="{A4792C7C-E55B-2867-D7B9-50D25C5108A0}"/>
          </ac:spMkLst>
        </pc:spChg>
        <pc:spChg chg="add mod">
          <ac:chgData name="SUNIL KUMAR" userId="2716ee79d5429699" providerId="LiveId" clId="{D72559A2-E1D2-7449-8C28-F1E1B480FAA1}" dt="2023-11-04T16:44:45.679" v="2305" actId="1076"/>
          <ac:spMkLst>
            <pc:docMk/>
            <pc:sldMk cId="1743188443" sldId="290"/>
            <ac:spMk id="5" creationId="{1A9EF940-DF44-F95D-F93D-A39DA623D733}"/>
          </ac:spMkLst>
        </pc:spChg>
        <pc:picChg chg="mod">
          <ac:chgData name="SUNIL KUMAR" userId="2716ee79d5429699" providerId="LiveId" clId="{D72559A2-E1D2-7449-8C28-F1E1B480FAA1}" dt="2023-11-04T16:43:14.484" v="2207" actId="14100"/>
          <ac:picMkLst>
            <pc:docMk/>
            <pc:sldMk cId="1743188443" sldId="290"/>
            <ac:picMk id="4" creationId="{511CA093-C6FF-73B7-BF7B-F9EAC1E45FA7}"/>
          </ac:picMkLst>
        </pc:picChg>
        <pc:cxnChg chg="add mod">
          <ac:chgData name="SUNIL KUMAR" userId="2716ee79d5429699" providerId="LiveId" clId="{D72559A2-E1D2-7449-8C28-F1E1B480FAA1}" dt="2023-11-04T16:44:14.835" v="2281" actId="1038"/>
          <ac:cxnSpMkLst>
            <pc:docMk/>
            <pc:sldMk cId="1743188443" sldId="290"/>
            <ac:cxnSpMk id="3" creationId="{D3DA6D8D-109C-9B41-E61E-801C1F22FF98}"/>
          </ac:cxnSpMkLst>
        </pc:cxnChg>
      </pc:sldChg>
      <pc:sldChg chg="addSp modSp mod">
        <pc:chgData name="SUNIL KUMAR" userId="2716ee79d5429699" providerId="LiveId" clId="{D72559A2-E1D2-7449-8C28-F1E1B480FAA1}" dt="2023-11-05T05:10:17.591" v="4564" actId="20577"/>
        <pc:sldMkLst>
          <pc:docMk/>
          <pc:sldMk cId="1701755065" sldId="291"/>
        </pc:sldMkLst>
        <pc:spChg chg="mod">
          <ac:chgData name="SUNIL KUMAR" userId="2716ee79d5429699" providerId="LiveId" clId="{D72559A2-E1D2-7449-8C28-F1E1B480FAA1}" dt="2023-11-05T05:10:17.591" v="4564" actId="20577"/>
          <ac:spMkLst>
            <pc:docMk/>
            <pc:sldMk cId="1701755065" sldId="291"/>
            <ac:spMk id="5" creationId="{2E5CB47E-D71E-28A7-7F65-840EA1B28C77}"/>
          </ac:spMkLst>
        </pc:spChg>
        <pc:cxnChg chg="add mod">
          <ac:chgData name="SUNIL KUMAR" userId="2716ee79d5429699" providerId="LiveId" clId="{D72559A2-E1D2-7449-8C28-F1E1B480FAA1}" dt="2023-11-04T17:29:13.963" v="2309" actId="14100"/>
          <ac:cxnSpMkLst>
            <pc:docMk/>
            <pc:sldMk cId="1701755065" sldId="291"/>
            <ac:cxnSpMk id="2" creationId="{A73CC7A4-96B9-4EF0-C25F-4CA81892A8D3}"/>
          </ac:cxnSpMkLst>
        </pc:cxnChg>
      </pc:sldChg>
      <pc:sldChg chg="addSp modSp mod">
        <pc:chgData name="SUNIL KUMAR" userId="2716ee79d5429699" providerId="LiveId" clId="{D72559A2-E1D2-7449-8C28-F1E1B480FAA1}" dt="2023-11-05T05:11:15.570" v="4606" actId="20577"/>
        <pc:sldMkLst>
          <pc:docMk/>
          <pc:sldMk cId="3767005947" sldId="292"/>
        </pc:sldMkLst>
        <pc:spChg chg="add mod">
          <ac:chgData name="SUNIL KUMAR" userId="2716ee79d5429699" providerId="LiveId" clId="{D72559A2-E1D2-7449-8C28-F1E1B480FAA1}" dt="2023-11-05T05:10:47.452" v="4567" actId="164"/>
          <ac:spMkLst>
            <pc:docMk/>
            <pc:sldMk cId="3767005947" sldId="292"/>
            <ac:spMk id="5" creationId="{5A8F741C-0584-2CE8-0677-0E4C0A59516D}"/>
          </ac:spMkLst>
        </pc:spChg>
        <pc:spChg chg="add mod">
          <ac:chgData name="SUNIL KUMAR" userId="2716ee79d5429699" providerId="LiveId" clId="{D72559A2-E1D2-7449-8C28-F1E1B480FAA1}" dt="2023-11-05T05:11:15.570" v="4606" actId="20577"/>
          <ac:spMkLst>
            <pc:docMk/>
            <pc:sldMk cId="3767005947" sldId="292"/>
            <ac:spMk id="7" creationId="{AFC98687-4AF5-1CC7-8C2C-42B1AEC43275}"/>
          </ac:spMkLst>
        </pc:spChg>
        <pc:grpChg chg="add mod">
          <ac:chgData name="SUNIL KUMAR" userId="2716ee79d5429699" providerId="LiveId" clId="{D72559A2-E1D2-7449-8C28-F1E1B480FAA1}" dt="2023-11-05T05:10:58.056" v="4569" actId="14100"/>
          <ac:grpSpMkLst>
            <pc:docMk/>
            <pc:sldMk cId="3767005947" sldId="292"/>
            <ac:grpSpMk id="6" creationId="{449DBB45-C1F8-8EE6-3A08-0F022D057674}"/>
          </ac:grpSpMkLst>
        </pc:grpChg>
        <pc:picChg chg="mod">
          <ac:chgData name="SUNIL KUMAR" userId="2716ee79d5429699" providerId="LiveId" clId="{D72559A2-E1D2-7449-8C28-F1E1B480FAA1}" dt="2023-11-05T05:10:47.452" v="4567" actId="164"/>
          <ac:picMkLst>
            <pc:docMk/>
            <pc:sldMk cId="3767005947" sldId="292"/>
            <ac:picMk id="4" creationId="{32D04613-C2B0-E4D7-B06E-5411955514B5}"/>
          </ac:picMkLst>
        </pc:picChg>
        <pc:cxnChg chg="add mod">
          <ac:chgData name="SUNIL KUMAR" userId="2716ee79d5429699" providerId="LiveId" clId="{D72559A2-E1D2-7449-8C28-F1E1B480FAA1}" dt="2023-11-05T05:10:47.452" v="4567" actId="164"/>
          <ac:cxnSpMkLst>
            <pc:docMk/>
            <pc:sldMk cId="3767005947" sldId="292"/>
            <ac:cxnSpMk id="2" creationId="{3995EEC1-297E-5CAF-1BE5-2AA3DBB7B273}"/>
          </ac:cxnSpMkLst>
        </pc:cxnChg>
      </pc:sldChg>
      <pc:sldChg chg="addSp delSp modSp mod">
        <pc:chgData name="SUNIL KUMAR" userId="2716ee79d5429699" providerId="LiveId" clId="{D72559A2-E1D2-7449-8C28-F1E1B480FAA1}" dt="2023-11-04T23:44:05.400" v="2824" actId="20577"/>
        <pc:sldMkLst>
          <pc:docMk/>
          <pc:sldMk cId="865437968" sldId="293"/>
        </pc:sldMkLst>
        <pc:spChg chg="mod">
          <ac:chgData name="SUNIL KUMAR" userId="2716ee79d5429699" providerId="LiveId" clId="{D72559A2-E1D2-7449-8C28-F1E1B480FAA1}" dt="2023-11-04T23:40:02.763" v="2471" actId="20577"/>
          <ac:spMkLst>
            <pc:docMk/>
            <pc:sldMk cId="865437968" sldId="293"/>
            <ac:spMk id="2" creationId="{2E3EF3BF-0277-6797-AF09-64EA1FBB5F6C}"/>
          </ac:spMkLst>
        </pc:spChg>
        <pc:spChg chg="del">
          <ac:chgData name="SUNIL KUMAR" userId="2716ee79d5429699" providerId="LiveId" clId="{D72559A2-E1D2-7449-8C28-F1E1B480FAA1}" dt="2023-11-04T23:40:06.360" v="2472"/>
          <ac:spMkLst>
            <pc:docMk/>
            <pc:sldMk cId="865437968" sldId="293"/>
            <ac:spMk id="3" creationId="{259E6072-E0B6-DE12-BB67-570DDA97D6E1}"/>
          </ac:spMkLst>
        </pc:spChg>
        <pc:spChg chg="add mod">
          <ac:chgData name="SUNIL KUMAR" userId="2716ee79d5429699" providerId="LiveId" clId="{D72559A2-E1D2-7449-8C28-F1E1B480FAA1}" dt="2023-11-04T23:44:05.400" v="2824" actId="20577"/>
          <ac:spMkLst>
            <pc:docMk/>
            <pc:sldMk cId="865437968" sldId="293"/>
            <ac:spMk id="6" creationId="{7F16092D-36B2-C597-DC6A-45CD04215818}"/>
          </ac:spMkLst>
        </pc:spChg>
        <pc:picChg chg="add mod">
          <ac:chgData name="SUNIL KUMAR" userId="2716ee79d5429699" providerId="LiveId" clId="{D72559A2-E1D2-7449-8C28-F1E1B480FAA1}" dt="2023-11-04T23:40:06.360" v="2472"/>
          <ac:picMkLst>
            <pc:docMk/>
            <pc:sldMk cId="865437968" sldId="293"/>
            <ac:picMk id="4" creationId="{51E9BFF5-CFA8-D6E3-4FFF-66F6B6DB5F8E}"/>
          </ac:picMkLst>
        </pc:picChg>
        <pc:cxnChg chg="add mod">
          <ac:chgData name="SUNIL KUMAR" userId="2716ee79d5429699" providerId="LiveId" clId="{D72559A2-E1D2-7449-8C28-F1E1B480FAA1}" dt="2023-11-04T23:40:42.368" v="2550" actId="1037"/>
          <ac:cxnSpMkLst>
            <pc:docMk/>
            <pc:sldMk cId="865437968" sldId="293"/>
            <ac:cxnSpMk id="5" creationId="{335BF0AB-63BC-96AC-B672-C79C60340A48}"/>
          </ac:cxnSpMkLst>
        </pc:cxnChg>
      </pc:sldChg>
      <pc:sldChg chg="new del">
        <pc:chgData name="SUNIL KUMAR" userId="2716ee79d5429699" providerId="LiveId" clId="{D72559A2-E1D2-7449-8C28-F1E1B480FAA1}" dt="2023-11-04T16:01:52.390" v="700" actId="2696"/>
        <pc:sldMkLst>
          <pc:docMk/>
          <pc:sldMk cId="2102179652" sldId="294"/>
        </pc:sldMkLst>
      </pc:sldChg>
      <pc:sldChg chg="delSp modSp add mod setBg delDesignElem">
        <pc:chgData name="SUNIL KUMAR" userId="2716ee79d5429699" providerId="LiveId" clId="{D72559A2-E1D2-7449-8C28-F1E1B480FAA1}" dt="2023-11-05T05:06:41.741" v="4418" actId="20577"/>
        <pc:sldMkLst>
          <pc:docMk/>
          <pc:sldMk cId="1350085302" sldId="295"/>
        </pc:sldMkLst>
        <pc:spChg chg="mod">
          <ac:chgData name="SUNIL KUMAR" userId="2716ee79d5429699" providerId="LiveId" clId="{D72559A2-E1D2-7449-8C28-F1E1B480FAA1}" dt="2023-11-05T05:06:41.741" v="4418" actId="20577"/>
          <ac:spMkLst>
            <pc:docMk/>
            <pc:sldMk cId="1350085302" sldId="295"/>
            <ac:spMk id="6" creationId="{43E644DB-EE1E-B742-8F4B-CBAD58F40EFF}"/>
          </ac:spMkLst>
        </pc:spChg>
        <pc:cxnChg chg="del">
          <ac:chgData name="SUNIL KUMAR" userId="2716ee79d5429699" providerId="LiveId" clId="{D72559A2-E1D2-7449-8C28-F1E1B480FAA1}" dt="2023-11-04T15:43:02.764" v="4"/>
          <ac:cxnSpMkLst>
            <pc:docMk/>
            <pc:sldMk cId="1350085302" sldId="295"/>
            <ac:cxnSpMk id="77" creationId="{E4A809D5-3600-46D4-A466-67F2349A54FB}"/>
          </ac:cxnSpMkLst>
        </pc:cxnChg>
      </pc:sldChg>
      <pc:sldChg chg="addSp delSp modSp new mod">
        <pc:chgData name="SUNIL KUMAR" userId="2716ee79d5429699" providerId="LiveId" clId="{D72559A2-E1D2-7449-8C28-F1E1B480FAA1}" dt="2023-11-04T16:16:18.513" v="1238" actId="1076"/>
        <pc:sldMkLst>
          <pc:docMk/>
          <pc:sldMk cId="608142525" sldId="296"/>
        </pc:sldMkLst>
        <pc:spChg chg="del">
          <ac:chgData name="SUNIL KUMAR" userId="2716ee79d5429699" providerId="LiveId" clId="{D72559A2-E1D2-7449-8C28-F1E1B480FAA1}" dt="2023-11-04T16:11:14.981" v="710" actId="478"/>
          <ac:spMkLst>
            <pc:docMk/>
            <pc:sldMk cId="608142525" sldId="296"/>
            <ac:spMk id="2" creationId="{AFFFF04B-FAC8-D38A-3D7B-A4D29B26A3DD}"/>
          </ac:spMkLst>
        </pc:spChg>
        <pc:spChg chg="del">
          <ac:chgData name="SUNIL KUMAR" userId="2716ee79d5429699" providerId="LiveId" clId="{D72559A2-E1D2-7449-8C28-F1E1B480FAA1}" dt="2023-11-04T16:11:17.059" v="711" actId="478"/>
          <ac:spMkLst>
            <pc:docMk/>
            <pc:sldMk cId="608142525" sldId="296"/>
            <ac:spMk id="3" creationId="{681D7C97-2D48-322B-5D2B-9852AE1312EF}"/>
          </ac:spMkLst>
        </pc:spChg>
        <pc:spChg chg="add mod">
          <ac:chgData name="SUNIL KUMAR" userId="2716ee79d5429699" providerId="LiveId" clId="{D72559A2-E1D2-7449-8C28-F1E1B480FAA1}" dt="2023-11-04T16:16:18.513" v="1238" actId="1076"/>
          <ac:spMkLst>
            <pc:docMk/>
            <pc:sldMk cId="608142525" sldId="296"/>
            <ac:spMk id="7" creationId="{5B8A86D2-A6B8-422A-D671-A4DC970D854D}"/>
          </ac:spMkLst>
        </pc:spChg>
        <pc:picChg chg="add mod">
          <ac:chgData name="SUNIL KUMAR" userId="2716ee79d5429699" providerId="LiveId" clId="{D72559A2-E1D2-7449-8C28-F1E1B480FAA1}" dt="2023-11-04T16:12:14.198" v="719" actId="1076"/>
          <ac:picMkLst>
            <pc:docMk/>
            <pc:sldMk cId="608142525" sldId="296"/>
            <ac:picMk id="4" creationId="{6A47D657-DBF8-A015-DD1F-6A24A54F587C}"/>
          </ac:picMkLst>
        </pc:picChg>
        <pc:cxnChg chg="add mod">
          <ac:chgData name="SUNIL KUMAR" userId="2716ee79d5429699" providerId="LiveId" clId="{D72559A2-E1D2-7449-8C28-F1E1B480FAA1}" dt="2023-11-04T16:12:28.217" v="784" actId="1035"/>
          <ac:cxnSpMkLst>
            <pc:docMk/>
            <pc:sldMk cId="608142525" sldId="296"/>
            <ac:cxnSpMk id="5" creationId="{AF0CAA3D-5148-6E5F-F048-B67AF643BD43}"/>
          </ac:cxnSpMkLst>
        </pc:cxnChg>
      </pc:sldChg>
      <pc:sldChg chg="addSp delSp modSp new mod">
        <pc:chgData name="SUNIL KUMAR" userId="2716ee79d5429699" providerId="LiveId" clId="{D72559A2-E1D2-7449-8C28-F1E1B480FAA1}" dt="2023-11-04T16:39:16.062" v="1976" actId="207"/>
        <pc:sldMkLst>
          <pc:docMk/>
          <pc:sldMk cId="4146927448" sldId="297"/>
        </pc:sldMkLst>
        <pc:spChg chg="del">
          <ac:chgData name="SUNIL KUMAR" userId="2716ee79d5429699" providerId="LiveId" clId="{D72559A2-E1D2-7449-8C28-F1E1B480FAA1}" dt="2023-11-04T16:19:21.503" v="1241" actId="478"/>
          <ac:spMkLst>
            <pc:docMk/>
            <pc:sldMk cId="4146927448" sldId="297"/>
            <ac:spMk id="2" creationId="{F4D9A3C3-F6BD-D716-B8E9-2C332AF7C5A5}"/>
          </ac:spMkLst>
        </pc:spChg>
        <pc:spChg chg="del mod">
          <ac:chgData name="SUNIL KUMAR" userId="2716ee79d5429699" providerId="LiveId" clId="{D72559A2-E1D2-7449-8C28-F1E1B480FAA1}" dt="2023-11-04T16:19:21.503" v="1241" actId="478"/>
          <ac:spMkLst>
            <pc:docMk/>
            <pc:sldMk cId="4146927448" sldId="297"/>
            <ac:spMk id="3" creationId="{5E54D4FC-0121-2DD9-4D77-5457623814A9}"/>
          </ac:spMkLst>
        </pc:spChg>
        <pc:spChg chg="add mod">
          <ac:chgData name="SUNIL KUMAR" userId="2716ee79d5429699" providerId="LiveId" clId="{D72559A2-E1D2-7449-8C28-F1E1B480FAA1}" dt="2023-11-04T16:24:59.913" v="1354" actId="14100"/>
          <ac:spMkLst>
            <pc:docMk/>
            <pc:sldMk cId="4146927448" sldId="297"/>
            <ac:spMk id="7" creationId="{9D23EA93-9753-8571-9B2F-C0A33BB7BEE7}"/>
          </ac:spMkLst>
        </pc:spChg>
        <pc:spChg chg="add mod">
          <ac:chgData name="SUNIL KUMAR" userId="2716ee79d5429699" providerId="LiveId" clId="{D72559A2-E1D2-7449-8C28-F1E1B480FAA1}" dt="2023-11-04T16:39:16.062" v="1976" actId="207"/>
          <ac:spMkLst>
            <pc:docMk/>
            <pc:sldMk cId="4146927448" sldId="297"/>
            <ac:spMk id="8" creationId="{E71DF3B6-9E22-AA71-D15F-889FC47EA153}"/>
          </ac:spMkLst>
        </pc:spChg>
        <pc:picChg chg="add mod">
          <ac:chgData name="SUNIL KUMAR" userId="2716ee79d5429699" providerId="LiveId" clId="{D72559A2-E1D2-7449-8C28-F1E1B480FAA1}" dt="2023-11-04T16:23:32.552" v="1243" actId="1076"/>
          <ac:picMkLst>
            <pc:docMk/>
            <pc:sldMk cId="4146927448" sldId="297"/>
            <ac:picMk id="4" creationId="{ECD8C477-A9C3-4198-B971-BFAFF4BA7F06}"/>
          </ac:picMkLst>
        </pc:picChg>
        <pc:cxnChg chg="add mod">
          <ac:chgData name="SUNIL KUMAR" userId="2716ee79d5429699" providerId="LiveId" clId="{D72559A2-E1D2-7449-8C28-F1E1B480FAA1}" dt="2023-11-04T16:24:07.950" v="1291" actId="14100"/>
          <ac:cxnSpMkLst>
            <pc:docMk/>
            <pc:sldMk cId="4146927448" sldId="297"/>
            <ac:cxnSpMk id="5" creationId="{FE65AD11-CC8F-EECB-8A8D-F212C98B3864}"/>
          </ac:cxnSpMkLst>
        </pc:cxnChg>
      </pc:sldChg>
      <pc:sldChg chg="addSp delSp modSp new del mod setBg">
        <pc:chgData name="SUNIL KUMAR" userId="2716ee79d5429699" providerId="LiveId" clId="{D72559A2-E1D2-7449-8C28-F1E1B480FAA1}" dt="2023-11-05T05:16:37.022" v="4643" actId="2696"/>
        <pc:sldMkLst>
          <pc:docMk/>
          <pc:sldMk cId="838485612" sldId="298"/>
        </pc:sldMkLst>
        <pc:spChg chg="mod">
          <ac:chgData name="SUNIL KUMAR" userId="2716ee79d5429699" providerId="LiveId" clId="{D72559A2-E1D2-7449-8C28-F1E1B480FAA1}" dt="2023-11-05T03:30:17.738" v="2999" actId="166"/>
          <ac:spMkLst>
            <pc:docMk/>
            <pc:sldMk cId="838485612" sldId="298"/>
            <ac:spMk id="2" creationId="{32FDE95F-814F-BC94-D780-D96E03CD153E}"/>
          </ac:spMkLst>
        </pc:spChg>
        <pc:spChg chg="del">
          <ac:chgData name="SUNIL KUMAR" userId="2716ee79d5429699" providerId="LiveId" clId="{D72559A2-E1D2-7449-8C28-F1E1B480FAA1}" dt="2023-11-05T03:29:46.205" v="2991" actId="26606"/>
          <ac:spMkLst>
            <pc:docMk/>
            <pc:sldMk cId="838485612" sldId="298"/>
            <ac:spMk id="3" creationId="{4677AF49-6150-D415-9EA6-FB234D9B4E68}"/>
          </ac:spMkLst>
        </pc:spChg>
        <pc:spChg chg="add del mod">
          <ac:chgData name="SUNIL KUMAR" userId="2716ee79d5429699" providerId="LiveId" clId="{D72559A2-E1D2-7449-8C28-F1E1B480FAA1}" dt="2023-11-05T03:30:12.199" v="2998"/>
          <ac:spMkLst>
            <pc:docMk/>
            <pc:sldMk cId="838485612" sldId="298"/>
            <ac:spMk id="5" creationId="{96C761A3-6A64-C189-797D-2DE91410DC0F}"/>
          </ac:spMkLst>
        </pc:spChg>
        <pc:spChg chg="add">
          <ac:chgData name="SUNIL KUMAR" userId="2716ee79d5429699" providerId="LiveId" clId="{D72559A2-E1D2-7449-8C28-F1E1B480FAA1}" dt="2023-11-05T03:29:46.205" v="2991" actId="26606"/>
          <ac:spMkLst>
            <pc:docMk/>
            <pc:sldMk cId="838485612" sldId="298"/>
            <ac:spMk id="10" creationId="{8A7BA06D-B3FF-4E91-8639-B4569AE3AA23}"/>
          </ac:spMkLst>
        </pc:spChg>
        <pc:spChg chg="add">
          <ac:chgData name="SUNIL KUMAR" userId="2716ee79d5429699" providerId="LiveId" clId="{D72559A2-E1D2-7449-8C28-F1E1B480FAA1}" dt="2023-11-05T03:29:46.205" v="2991" actId="26606"/>
          <ac:spMkLst>
            <pc:docMk/>
            <pc:sldMk cId="838485612" sldId="298"/>
            <ac:spMk id="12" creationId="{2B30C86D-5A07-48BC-9C9D-6F9A2DB1E9E1}"/>
          </ac:spMkLst>
        </pc:spChg>
        <pc:spChg chg="add">
          <ac:chgData name="SUNIL KUMAR" userId="2716ee79d5429699" providerId="LiveId" clId="{D72559A2-E1D2-7449-8C28-F1E1B480FAA1}" dt="2023-11-05T03:29:46.205" v="2991" actId="26606"/>
          <ac:spMkLst>
            <pc:docMk/>
            <pc:sldMk cId="838485612" sldId="298"/>
            <ac:spMk id="14" creationId="{407C9FC5-0C1E-42A8-97E6-F940775A0575}"/>
          </ac:spMkLst>
        </pc:spChg>
        <pc:spChg chg="add">
          <ac:chgData name="SUNIL KUMAR" userId="2716ee79d5429699" providerId="LiveId" clId="{D72559A2-E1D2-7449-8C28-F1E1B480FAA1}" dt="2023-11-05T03:29:46.205" v="2991" actId="26606"/>
          <ac:spMkLst>
            <pc:docMk/>
            <pc:sldMk cId="838485612" sldId="298"/>
            <ac:spMk id="16" creationId="{9EE371B4-A1D9-4EFE-8FE1-000495831EFA}"/>
          </ac:spMkLst>
        </pc:spChg>
        <pc:spChg chg="add">
          <ac:chgData name="SUNIL KUMAR" userId="2716ee79d5429699" providerId="LiveId" clId="{D72559A2-E1D2-7449-8C28-F1E1B480FAA1}" dt="2023-11-05T03:29:46.205" v="2991" actId="26606"/>
          <ac:spMkLst>
            <pc:docMk/>
            <pc:sldMk cId="838485612" sldId="298"/>
            <ac:spMk id="18" creationId="{2E19C174-9C7C-461E-970B-432019901562}"/>
          </ac:spMkLst>
        </pc:spChg>
        <pc:picChg chg="add mod">
          <ac:chgData name="SUNIL KUMAR" userId="2716ee79d5429699" providerId="LiveId" clId="{D72559A2-E1D2-7449-8C28-F1E1B480FAA1}" dt="2023-11-05T03:30:03.695" v="2995" actId="166"/>
          <ac:picMkLst>
            <pc:docMk/>
            <pc:sldMk cId="838485612" sldId="298"/>
            <ac:picMk id="4" creationId="{F60D5D84-5BE4-D443-C86F-D815290C9A50}"/>
          </ac:picMkLst>
        </pc:picChg>
      </pc:sldChg>
      <pc:sldChg chg="addSp delSp modSp new mod">
        <pc:chgData name="SUNIL KUMAR" userId="2716ee79d5429699" providerId="LiveId" clId="{D72559A2-E1D2-7449-8C28-F1E1B480FAA1}" dt="2023-11-05T03:33:48.514" v="3030"/>
        <pc:sldMkLst>
          <pc:docMk/>
          <pc:sldMk cId="2880326306" sldId="299"/>
        </pc:sldMkLst>
        <pc:spChg chg="mod">
          <ac:chgData name="SUNIL KUMAR" userId="2716ee79d5429699" providerId="LiveId" clId="{D72559A2-E1D2-7449-8C28-F1E1B480FAA1}" dt="2023-11-05T03:33:45.893" v="3029" actId="20577"/>
          <ac:spMkLst>
            <pc:docMk/>
            <pc:sldMk cId="2880326306" sldId="299"/>
            <ac:spMk id="2" creationId="{9092D751-70DE-FBC8-C992-7A29F01AD5E2}"/>
          </ac:spMkLst>
        </pc:spChg>
        <pc:spChg chg="del">
          <ac:chgData name="SUNIL KUMAR" userId="2716ee79d5429699" providerId="LiveId" clId="{D72559A2-E1D2-7449-8C28-F1E1B480FAA1}" dt="2023-11-05T03:33:48.514" v="3030"/>
          <ac:spMkLst>
            <pc:docMk/>
            <pc:sldMk cId="2880326306" sldId="299"/>
            <ac:spMk id="3" creationId="{FB814AD3-A041-1445-EF4B-83CA68DEA4BE}"/>
          </ac:spMkLst>
        </pc:spChg>
        <pc:picChg chg="add mod">
          <ac:chgData name="SUNIL KUMAR" userId="2716ee79d5429699" providerId="LiveId" clId="{D72559A2-E1D2-7449-8C28-F1E1B480FAA1}" dt="2023-11-05T03:33:48.514" v="3030"/>
          <ac:picMkLst>
            <pc:docMk/>
            <pc:sldMk cId="2880326306" sldId="299"/>
            <ac:picMk id="4" creationId="{398ECE1A-7846-7F52-7B94-196A3BB3A080}"/>
          </ac:picMkLst>
        </pc:picChg>
      </pc:sldChg>
      <pc:sldChg chg="addSp delSp modSp new mod ord setBg">
        <pc:chgData name="SUNIL KUMAR" userId="2716ee79d5429699" providerId="LiveId" clId="{D72559A2-E1D2-7449-8C28-F1E1B480FAA1}" dt="2023-11-05T03:27:44.063" v="2920" actId="27614"/>
        <pc:sldMkLst>
          <pc:docMk/>
          <pc:sldMk cId="1932727416" sldId="300"/>
        </pc:sldMkLst>
        <pc:spChg chg="del">
          <ac:chgData name="SUNIL KUMAR" userId="2716ee79d5429699" providerId="LiveId" clId="{D72559A2-E1D2-7449-8C28-F1E1B480FAA1}" dt="2023-11-05T03:27:24.619" v="2918" actId="26606"/>
          <ac:spMkLst>
            <pc:docMk/>
            <pc:sldMk cId="1932727416" sldId="300"/>
            <ac:spMk id="2" creationId="{12B6D34F-8DEC-0540-FD32-D1A124D54C3D}"/>
          </ac:spMkLst>
        </pc:spChg>
        <pc:spChg chg="del">
          <ac:chgData name="SUNIL KUMAR" userId="2716ee79d5429699" providerId="LiveId" clId="{D72559A2-E1D2-7449-8C28-F1E1B480FAA1}" dt="2023-11-05T03:27:24.619" v="2918" actId="26606"/>
          <ac:spMkLst>
            <pc:docMk/>
            <pc:sldMk cId="1932727416" sldId="300"/>
            <ac:spMk id="3" creationId="{D5EB9395-7815-5E8D-8FD9-ED39C6CFB141}"/>
          </ac:spMkLst>
        </pc:spChg>
        <pc:spChg chg="add">
          <ac:chgData name="SUNIL KUMAR" userId="2716ee79d5429699" providerId="LiveId" clId="{D72559A2-E1D2-7449-8C28-F1E1B480FAA1}" dt="2023-11-05T03:27:24.619" v="2918" actId="26606"/>
          <ac:spMkLst>
            <pc:docMk/>
            <pc:sldMk cId="1932727416" sldId="300"/>
            <ac:spMk id="9" creationId="{AA5ED585-FEBB-4DAD-84C0-97BEE6C360C3}"/>
          </ac:spMkLst>
        </pc:spChg>
        <pc:spChg chg="add">
          <ac:chgData name="SUNIL KUMAR" userId="2716ee79d5429699" providerId="LiveId" clId="{D72559A2-E1D2-7449-8C28-F1E1B480FAA1}" dt="2023-11-05T03:27:24.619" v="2918" actId="26606"/>
          <ac:spMkLst>
            <pc:docMk/>
            <pc:sldMk cId="1932727416" sldId="300"/>
            <ac:spMk id="11" creationId="{EF6AC352-A720-4DB3-87CA-A33B0607CA2F}"/>
          </ac:spMkLst>
        </pc:spChg>
        <pc:spChg chg="add">
          <ac:chgData name="SUNIL KUMAR" userId="2716ee79d5429699" providerId="LiveId" clId="{D72559A2-E1D2-7449-8C28-F1E1B480FAA1}" dt="2023-11-05T03:27:24.619" v="2918" actId="26606"/>
          <ac:spMkLst>
            <pc:docMk/>
            <pc:sldMk cId="1932727416" sldId="300"/>
            <ac:spMk id="13" creationId="{8ECBFEF8-9038-4E5E-A5F1-E4DC2303553E}"/>
          </ac:spMkLst>
        </pc:spChg>
        <pc:spChg chg="add">
          <ac:chgData name="SUNIL KUMAR" userId="2716ee79d5429699" providerId="LiveId" clId="{D72559A2-E1D2-7449-8C28-F1E1B480FAA1}" dt="2023-11-05T03:27:24.619" v="2918" actId="26606"/>
          <ac:spMkLst>
            <pc:docMk/>
            <pc:sldMk cId="1932727416" sldId="300"/>
            <ac:spMk id="15" creationId="{F37E8EB2-7BE0-4F3D-921C-F4E9C2C14929}"/>
          </ac:spMkLst>
        </pc:spChg>
        <pc:spChg chg="add">
          <ac:chgData name="SUNIL KUMAR" userId="2716ee79d5429699" providerId="LiveId" clId="{D72559A2-E1D2-7449-8C28-F1E1B480FAA1}" dt="2023-11-05T03:27:24.619" v="2918" actId="26606"/>
          <ac:spMkLst>
            <pc:docMk/>
            <pc:sldMk cId="1932727416" sldId="300"/>
            <ac:spMk id="17" creationId="{E77AE46B-A945-4A7E-9911-903176079DD0}"/>
          </ac:spMkLst>
        </pc:spChg>
        <pc:picChg chg="add mod">
          <ac:chgData name="SUNIL KUMAR" userId="2716ee79d5429699" providerId="LiveId" clId="{D72559A2-E1D2-7449-8C28-F1E1B480FAA1}" dt="2023-11-05T03:27:44.063" v="2920" actId="27614"/>
          <ac:picMkLst>
            <pc:docMk/>
            <pc:sldMk cId="1932727416" sldId="300"/>
            <ac:picMk id="4" creationId="{FFD5CA13-7F41-6F75-4198-E2E515617D48}"/>
          </ac:picMkLst>
        </pc:picChg>
      </pc:sldChg>
      <pc:sldChg chg="addSp delSp modSp new del mod setBg setClrOvrMap">
        <pc:chgData name="SUNIL KUMAR" userId="2716ee79d5429699" providerId="LiveId" clId="{D72559A2-E1D2-7449-8C28-F1E1B480FAA1}" dt="2023-11-05T05:14:41.893" v="4640" actId="2696"/>
        <pc:sldMkLst>
          <pc:docMk/>
          <pc:sldMk cId="801354959" sldId="301"/>
        </pc:sldMkLst>
        <pc:spChg chg="mod ord">
          <ac:chgData name="SUNIL KUMAR" userId="2716ee79d5429699" providerId="LiveId" clId="{D72559A2-E1D2-7449-8C28-F1E1B480FAA1}" dt="2023-11-05T03:38:41.723" v="3136" actId="207"/>
          <ac:spMkLst>
            <pc:docMk/>
            <pc:sldMk cId="801354959" sldId="301"/>
            <ac:spMk id="2" creationId="{19BCF631-E8F5-F03B-4346-66FDEC8D6723}"/>
          </ac:spMkLst>
        </pc:spChg>
        <pc:spChg chg="del">
          <ac:chgData name="SUNIL KUMAR" userId="2716ee79d5429699" providerId="LiveId" clId="{D72559A2-E1D2-7449-8C28-F1E1B480FAA1}" dt="2023-11-05T03:38:00.558" v="3131"/>
          <ac:spMkLst>
            <pc:docMk/>
            <pc:sldMk cId="801354959" sldId="301"/>
            <ac:spMk id="3" creationId="{F49DF2E6-1B1C-D689-78C0-1E3A3CBC1163}"/>
          </ac:spMkLst>
        </pc:spChg>
        <pc:spChg chg="add">
          <ac:chgData name="SUNIL KUMAR" userId="2716ee79d5429699" providerId="LiveId" clId="{D72559A2-E1D2-7449-8C28-F1E1B480FAA1}" dt="2023-11-05T03:38:11.238" v="3132" actId="26606"/>
          <ac:spMkLst>
            <pc:docMk/>
            <pc:sldMk cId="801354959" sldId="301"/>
            <ac:spMk id="9" creationId="{8A7BA06D-B3FF-4E91-8639-B4569AE3AA23}"/>
          </ac:spMkLst>
        </pc:spChg>
        <pc:spChg chg="add">
          <ac:chgData name="SUNIL KUMAR" userId="2716ee79d5429699" providerId="LiveId" clId="{D72559A2-E1D2-7449-8C28-F1E1B480FAA1}" dt="2023-11-05T03:38:11.238" v="3132" actId="26606"/>
          <ac:spMkLst>
            <pc:docMk/>
            <pc:sldMk cId="801354959" sldId="301"/>
            <ac:spMk id="11" creationId="{2B30C86D-5A07-48BC-9C9D-6F9A2DB1E9E1}"/>
          </ac:spMkLst>
        </pc:spChg>
        <pc:spChg chg="add">
          <ac:chgData name="SUNIL KUMAR" userId="2716ee79d5429699" providerId="LiveId" clId="{D72559A2-E1D2-7449-8C28-F1E1B480FAA1}" dt="2023-11-05T03:38:11.238" v="3132" actId="26606"/>
          <ac:spMkLst>
            <pc:docMk/>
            <pc:sldMk cId="801354959" sldId="301"/>
            <ac:spMk id="13" creationId="{0671A8AE-40A1-4631-A6B8-581AFF065482}"/>
          </ac:spMkLst>
        </pc:spChg>
        <pc:spChg chg="add">
          <ac:chgData name="SUNIL KUMAR" userId="2716ee79d5429699" providerId="LiveId" clId="{D72559A2-E1D2-7449-8C28-F1E1B480FAA1}" dt="2023-11-05T03:38:11.238" v="3132" actId="26606"/>
          <ac:spMkLst>
            <pc:docMk/>
            <pc:sldMk cId="801354959" sldId="301"/>
            <ac:spMk id="15" creationId="{A44CD100-6267-4E62-AA64-2182A3A6A1C0}"/>
          </ac:spMkLst>
        </pc:spChg>
        <pc:picChg chg="add mod">
          <ac:chgData name="SUNIL KUMAR" userId="2716ee79d5429699" providerId="LiveId" clId="{D72559A2-E1D2-7449-8C28-F1E1B480FAA1}" dt="2023-11-05T03:38:11.238" v="3132" actId="26606"/>
          <ac:picMkLst>
            <pc:docMk/>
            <pc:sldMk cId="801354959" sldId="301"/>
            <ac:picMk id="4" creationId="{377E4F01-3B7E-A819-B3BB-D63BF94BE3D0}"/>
          </ac:picMkLst>
        </pc:picChg>
      </pc:sldChg>
      <pc:sldChg chg="addSp delSp modSp new del mod">
        <pc:chgData name="SUNIL KUMAR" userId="2716ee79d5429699" providerId="LiveId" clId="{D72559A2-E1D2-7449-8C28-F1E1B480FAA1}" dt="2023-11-05T05:15:12.401" v="4641" actId="2696"/>
        <pc:sldMkLst>
          <pc:docMk/>
          <pc:sldMk cId="2173579367" sldId="302"/>
        </pc:sldMkLst>
        <pc:spChg chg="mod">
          <ac:chgData name="SUNIL KUMAR" userId="2716ee79d5429699" providerId="LiveId" clId="{D72559A2-E1D2-7449-8C28-F1E1B480FAA1}" dt="2023-11-05T03:41:19.233" v="3170" actId="20577"/>
          <ac:spMkLst>
            <pc:docMk/>
            <pc:sldMk cId="2173579367" sldId="302"/>
            <ac:spMk id="2" creationId="{40E52504-BA2E-2BEF-3BF8-77D79A155688}"/>
          </ac:spMkLst>
        </pc:spChg>
        <pc:spChg chg="del">
          <ac:chgData name="SUNIL KUMAR" userId="2716ee79d5429699" providerId="LiveId" clId="{D72559A2-E1D2-7449-8C28-F1E1B480FAA1}" dt="2023-11-05T03:41:02.254" v="3137"/>
          <ac:spMkLst>
            <pc:docMk/>
            <pc:sldMk cId="2173579367" sldId="302"/>
            <ac:spMk id="3" creationId="{5D133778-8599-6659-E81B-1192372242CC}"/>
          </ac:spMkLst>
        </pc:spChg>
        <pc:picChg chg="add mod">
          <ac:chgData name="SUNIL KUMAR" userId="2716ee79d5429699" providerId="LiveId" clId="{D72559A2-E1D2-7449-8C28-F1E1B480FAA1}" dt="2023-11-05T03:41:02.254" v="3137"/>
          <ac:picMkLst>
            <pc:docMk/>
            <pc:sldMk cId="2173579367" sldId="302"/>
            <ac:picMk id="4" creationId="{44CB7422-3FCB-9DBD-302B-CE2979B5576D}"/>
          </ac:picMkLst>
        </pc:picChg>
      </pc:sldChg>
      <pc:sldChg chg="addSp delSp modSp new mod setBg">
        <pc:chgData name="SUNIL KUMAR" userId="2716ee79d5429699" providerId="LiveId" clId="{D72559A2-E1D2-7449-8C28-F1E1B480FAA1}" dt="2023-11-05T03:44:47.525" v="3200" actId="1076"/>
        <pc:sldMkLst>
          <pc:docMk/>
          <pc:sldMk cId="1315718826" sldId="303"/>
        </pc:sldMkLst>
        <pc:spChg chg="mod">
          <ac:chgData name="SUNIL KUMAR" userId="2716ee79d5429699" providerId="LiveId" clId="{D72559A2-E1D2-7449-8C28-F1E1B480FAA1}" dt="2023-11-05T03:44:38.671" v="3198" actId="166"/>
          <ac:spMkLst>
            <pc:docMk/>
            <pc:sldMk cId="1315718826" sldId="303"/>
            <ac:spMk id="2" creationId="{B53AFD2A-E411-C11D-8669-6FD7FC99DF25}"/>
          </ac:spMkLst>
        </pc:spChg>
        <pc:spChg chg="del">
          <ac:chgData name="SUNIL KUMAR" userId="2716ee79d5429699" providerId="LiveId" clId="{D72559A2-E1D2-7449-8C28-F1E1B480FAA1}" dt="2023-11-05T03:44:18.750" v="3195"/>
          <ac:spMkLst>
            <pc:docMk/>
            <pc:sldMk cId="1315718826" sldId="303"/>
            <ac:spMk id="3" creationId="{4D74E3C4-AED5-8982-26C8-37EA4507CA06}"/>
          </ac:spMkLst>
        </pc:spChg>
        <pc:spChg chg="add">
          <ac:chgData name="SUNIL KUMAR" userId="2716ee79d5429699" providerId="LiveId" clId="{D72559A2-E1D2-7449-8C28-F1E1B480FAA1}" dt="2023-11-05T03:44:27.326" v="3196" actId="26606"/>
          <ac:spMkLst>
            <pc:docMk/>
            <pc:sldMk cId="1315718826" sldId="303"/>
            <ac:spMk id="9" creationId="{8A7BA06D-B3FF-4E91-8639-B4569AE3AA23}"/>
          </ac:spMkLst>
        </pc:spChg>
        <pc:spChg chg="add">
          <ac:chgData name="SUNIL KUMAR" userId="2716ee79d5429699" providerId="LiveId" clId="{D72559A2-E1D2-7449-8C28-F1E1B480FAA1}" dt="2023-11-05T03:44:27.326" v="3196" actId="26606"/>
          <ac:spMkLst>
            <pc:docMk/>
            <pc:sldMk cId="1315718826" sldId="303"/>
            <ac:spMk id="11" creationId="{2B30C86D-5A07-48BC-9C9D-6F9A2DB1E9E1}"/>
          </ac:spMkLst>
        </pc:spChg>
        <pc:spChg chg="add">
          <ac:chgData name="SUNIL KUMAR" userId="2716ee79d5429699" providerId="LiveId" clId="{D72559A2-E1D2-7449-8C28-F1E1B480FAA1}" dt="2023-11-05T03:44:27.326" v="3196" actId="26606"/>
          <ac:spMkLst>
            <pc:docMk/>
            <pc:sldMk cId="1315718826" sldId="303"/>
            <ac:spMk id="13" creationId="{407C9FC5-0C1E-42A8-97E6-F940775A0575}"/>
          </ac:spMkLst>
        </pc:spChg>
        <pc:spChg chg="add">
          <ac:chgData name="SUNIL KUMAR" userId="2716ee79d5429699" providerId="LiveId" clId="{D72559A2-E1D2-7449-8C28-F1E1B480FAA1}" dt="2023-11-05T03:44:27.326" v="3196" actId="26606"/>
          <ac:spMkLst>
            <pc:docMk/>
            <pc:sldMk cId="1315718826" sldId="303"/>
            <ac:spMk id="15" creationId="{9EE371B4-A1D9-4EFE-8FE1-000495831EFA}"/>
          </ac:spMkLst>
        </pc:spChg>
        <pc:spChg chg="add">
          <ac:chgData name="SUNIL KUMAR" userId="2716ee79d5429699" providerId="LiveId" clId="{D72559A2-E1D2-7449-8C28-F1E1B480FAA1}" dt="2023-11-05T03:44:27.326" v="3196" actId="26606"/>
          <ac:spMkLst>
            <pc:docMk/>
            <pc:sldMk cId="1315718826" sldId="303"/>
            <ac:spMk id="17" creationId="{2E19C174-9C7C-461E-970B-432019901562}"/>
          </ac:spMkLst>
        </pc:spChg>
        <pc:picChg chg="add mod">
          <ac:chgData name="SUNIL KUMAR" userId="2716ee79d5429699" providerId="LiveId" clId="{D72559A2-E1D2-7449-8C28-F1E1B480FAA1}" dt="2023-11-05T03:44:47.525" v="3200" actId="1076"/>
          <ac:picMkLst>
            <pc:docMk/>
            <pc:sldMk cId="1315718826" sldId="303"/>
            <ac:picMk id="4" creationId="{108E0077-4F22-B1E5-2DAD-8E6FA61622F8}"/>
          </ac:picMkLst>
        </pc:picChg>
      </pc:sldChg>
      <pc:sldChg chg="addSp modSp new del mod">
        <pc:chgData name="SUNIL KUMAR" userId="2716ee79d5429699" providerId="LiveId" clId="{D72559A2-E1D2-7449-8C28-F1E1B480FAA1}" dt="2023-11-05T05:16:04.137" v="4642" actId="2696"/>
        <pc:sldMkLst>
          <pc:docMk/>
          <pc:sldMk cId="506371845" sldId="304"/>
        </pc:sldMkLst>
        <pc:spChg chg="mod">
          <ac:chgData name="SUNIL KUMAR" userId="2716ee79d5429699" providerId="LiveId" clId="{D72559A2-E1D2-7449-8C28-F1E1B480FAA1}" dt="2023-11-05T03:50:35.095" v="3241" actId="20577"/>
          <ac:spMkLst>
            <pc:docMk/>
            <pc:sldMk cId="506371845" sldId="304"/>
            <ac:spMk id="2" creationId="{BA3A495F-2AF0-B4CA-0788-3A715306EE34}"/>
          </ac:spMkLst>
        </pc:spChg>
        <pc:picChg chg="add mod">
          <ac:chgData name="SUNIL KUMAR" userId="2716ee79d5429699" providerId="LiveId" clId="{D72559A2-E1D2-7449-8C28-F1E1B480FAA1}" dt="2023-11-05T03:50:21.170" v="3201"/>
          <ac:picMkLst>
            <pc:docMk/>
            <pc:sldMk cId="506371845" sldId="304"/>
            <ac:picMk id="4" creationId="{59D6D7AD-39A9-0B03-E2A9-39E1C8AF9497}"/>
          </ac:picMkLst>
        </pc:picChg>
      </pc:sldChg>
      <pc:sldChg chg="addSp delSp modSp new mod">
        <pc:chgData name="SUNIL KUMAR" userId="2716ee79d5429699" providerId="LiveId" clId="{D72559A2-E1D2-7449-8C28-F1E1B480FAA1}" dt="2023-11-05T04:51:48.903" v="3843" actId="1076"/>
        <pc:sldMkLst>
          <pc:docMk/>
          <pc:sldMk cId="2229141314" sldId="305"/>
        </pc:sldMkLst>
        <pc:spChg chg="mod">
          <ac:chgData name="SUNIL KUMAR" userId="2716ee79d5429699" providerId="LiveId" clId="{D72559A2-E1D2-7449-8C28-F1E1B480FAA1}" dt="2023-11-05T04:51:48.903" v="3843" actId="1076"/>
          <ac:spMkLst>
            <pc:docMk/>
            <pc:sldMk cId="2229141314" sldId="305"/>
            <ac:spMk id="2" creationId="{1A1BBD25-382B-43CD-3808-3B5F5E5E2919}"/>
          </ac:spMkLst>
        </pc:spChg>
        <pc:spChg chg="del">
          <ac:chgData name="SUNIL KUMAR" userId="2716ee79d5429699" providerId="LiveId" clId="{D72559A2-E1D2-7449-8C28-F1E1B480FAA1}" dt="2023-11-05T03:57:00.190" v="3257"/>
          <ac:spMkLst>
            <pc:docMk/>
            <pc:sldMk cId="2229141314" sldId="305"/>
            <ac:spMk id="3" creationId="{20A4D366-9B6B-9412-C456-B4D844D7F276}"/>
          </ac:spMkLst>
        </pc:spChg>
        <pc:picChg chg="add mod">
          <ac:chgData name="SUNIL KUMAR" userId="2716ee79d5429699" providerId="LiveId" clId="{D72559A2-E1D2-7449-8C28-F1E1B480FAA1}" dt="2023-11-05T04:38:44.672" v="3723" actId="1076"/>
          <ac:picMkLst>
            <pc:docMk/>
            <pc:sldMk cId="2229141314" sldId="305"/>
            <ac:picMk id="4" creationId="{CFBA9D0D-FFF7-036F-ECC5-357CD2C4599A}"/>
          </ac:picMkLst>
        </pc:picChg>
      </pc:sldChg>
      <pc:sldChg chg="addSp delSp modSp new mod">
        <pc:chgData name="SUNIL KUMAR" userId="2716ee79d5429699" providerId="LiveId" clId="{D72559A2-E1D2-7449-8C28-F1E1B480FAA1}" dt="2023-11-05T04:49:38.216" v="3793" actId="478"/>
        <pc:sldMkLst>
          <pc:docMk/>
          <pc:sldMk cId="1013229054" sldId="306"/>
        </pc:sldMkLst>
        <pc:spChg chg="mod">
          <ac:chgData name="SUNIL KUMAR" userId="2716ee79d5429699" providerId="LiveId" clId="{D72559A2-E1D2-7449-8C28-F1E1B480FAA1}" dt="2023-11-05T04:49:31.593" v="3792" actId="1076"/>
          <ac:spMkLst>
            <pc:docMk/>
            <pc:sldMk cId="1013229054" sldId="306"/>
            <ac:spMk id="2" creationId="{707B25AF-5713-4C96-5ABD-395A4B3D2508}"/>
          </ac:spMkLst>
        </pc:spChg>
        <pc:spChg chg="del">
          <ac:chgData name="SUNIL KUMAR" userId="2716ee79d5429699" providerId="LiveId" clId="{D72559A2-E1D2-7449-8C28-F1E1B480FAA1}" dt="2023-11-05T04:49:38.216" v="3793" actId="478"/>
          <ac:spMkLst>
            <pc:docMk/>
            <pc:sldMk cId="1013229054" sldId="306"/>
            <ac:spMk id="3" creationId="{4078E2C4-A002-12A3-F128-5B6602C4E29B}"/>
          </ac:spMkLst>
        </pc:spChg>
        <pc:picChg chg="add mod">
          <ac:chgData name="SUNIL KUMAR" userId="2716ee79d5429699" providerId="LiveId" clId="{D72559A2-E1D2-7449-8C28-F1E1B480FAA1}" dt="2023-11-05T04:49:21.067" v="3790" actId="14100"/>
          <ac:picMkLst>
            <pc:docMk/>
            <pc:sldMk cId="1013229054" sldId="306"/>
            <ac:picMk id="4" creationId="{069A861C-1928-CB2E-5359-8B4F18D98731}"/>
          </ac:picMkLst>
        </pc:picChg>
      </pc:sldChg>
      <pc:sldChg chg="addSp delSp modSp new mod">
        <pc:chgData name="SUNIL KUMAR" userId="2716ee79d5429699" providerId="LiveId" clId="{D72559A2-E1D2-7449-8C28-F1E1B480FAA1}" dt="2023-11-05T04:53:19.814" v="3905" actId="14100"/>
        <pc:sldMkLst>
          <pc:docMk/>
          <pc:sldMk cId="3184852653" sldId="307"/>
        </pc:sldMkLst>
        <pc:spChg chg="mod">
          <ac:chgData name="SUNIL KUMAR" userId="2716ee79d5429699" providerId="LiveId" clId="{D72559A2-E1D2-7449-8C28-F1E1B480FAA1}" dt="2023-11-05T04:52:59.065" v="3901" actId="1076"/>
          <ac:spMkLst>
            <pc:docMk/>
            <pc:sldMk cId="3184852653" sldId="307"/>
            <ac:spMk id="2" creationId="{B9298FC4-5F5B-EF87-03CB-4B7BB73A1167}"/>
          </ac:spMkLst>
        </pc:spChg>
        <pc:spChg chg="del">
          <ac:chgData name="SUNIL KUMAR" userId="2716ee79d5429699" providerId="LiveId" clId="{D72559A2-E1D2-7449-8C28-F1E1B480FAA1}" dt="2023-11-05T04:53:02.182" v="3902" actId="478"/>
          <ac:spMkLst>
            <pc:docMk/>
            <pc:sldMk cId="3184852653" sldId="307"/>
            <ac:spMk id="3" creationId="{D5368690-3A4A-532C-BF0F-131D436A99EE}"/>
          </ac:spMkLst>
        </pc:spChg>
        <pc:picChg chg="add mod">
          <ac:chgData name="SUNIL KUMAR" userId="2716ee79d5429699" providerId="LiveId" clId="{D72559A2-E1D2-7449-8C28-F1E1B480FAA1}" dt="2023-11-05T04:53:19.814" v="3905" actId="14100"/>
          <ac:picMkLst>
            <pc:docMk/>
            <pc:sldMk cId="3184852653" sldId="307"/>
            <ac:picMk id="4" creationId="{5A41429A-3C36-7870-3A02-5781EAEC65DA}"/>
          </ac:picMkLst>
        </pc:picChg>
      </pc:sldChg>
      <pc:sldChg chg="addSp delSp modSp new mod setBg">
        <pc:chgData name="SUNIL KUMAR" userId="2716ee79d5429699" providerId="LiveId" clId="{D72559A2-E1D2-7449-8C28-F1E1B480FAA1}" dt="2023-11-05T05:04:46.291" v="4334" actId="1076"/>
        <pc:sldMkLst>
          <pc:docMk/>
          <pc:sldMk cId="282915187" sldId="308"/>
        </pc:sldMkLst>
        <pc:spChg chg="mod">
          <ac:chgData name="SUNIL KUMAR" userId="2716ee79d5429699" providerId="LiveId" clId="{D72559A2-E1D2-7449-8C28-F1E1B480FAA1}" dt="2023-11-05T04:34:35.754" v="3660" actId="26606"/>
          <ac:spMkLst>
            <pc:docMk/>
            <pc:sldMk cId="282915187" sldId="308"/>
            <ac:spMk id="2" creationId="{AC22B863-6467-50D6-33A9-63395B8130E3}"/>
          </ac:spMkLst>
        </pc:spChg>
        <pc:spChg chg="add del">
          <ac:chgData name="SUNIL KUMAR" userId="2716ee79d5429699" providerId="LiveId" clId="{D72559A2-E1D2-7449-8C28-F1E1B480FAA1}" dt="2023-11-05T04:33:02.905" v="3567"/>
          <ac:spMkLst>
            <pc:docMk/>
            <pc:sldMk cId="282915187" sldId="308"/>
            <ac:spMk id="3" creationId="{114D349A-09FA-85DF-99E8-377F2C1E888C}"/>
          </ac:spMkLst>
        </pc:spChg>
        <pc:spChg chg="add mod">
          <ac:chgData name="SUNIL KUMAR" userId="2716ee79d5429699" providerId="LiveId" clId="{D72559A2-E1D2-7449-8C28-F1E1B480FAA1}" dt="2023-11-05T05:04:46.291" v="4334" actId="1076"/>
          <ac:spMkLst>
            <pc:docMk/>
            <pc:sldMk cId="282915187" sldId="308"/>
            <ac:spMk id="8" creationId="{3930CAA4-9905-6A42-9821-98C61F06D822}"/>
          </ac:spMkLst>
        </pc:spChg>
        <pc:spChg chg="add del">
          <ac:chgData name="SUNIL KUMAR" userId="2716ee79d5429699" providerId="LiveId" clId="{D72559A2-E1D2-7449-8C28-F1E1B480FAA1}" dt="2023-11-05T04:34:41.415" v="3661" actId="478"/>
          <ac:spMkLst>
            <pc:docMk/>
            <pc:sldMk cId="282915187" sldId="308"/>
            <ac:spMk id="11" creationId="{5659A11F-D229-9482-7FC7-F3DB2AC84745}"/>
          </ac:spMkLst>
        </pc:spChg>
        <pc:spChg chg="add">
          <ac:chgData name="SUNIL KUMAR" userId="2716ee79d5429699" providerId="LiveId" clId="{D72559A2-E1D2-7449-8C28-F1E1B480FAA1}" dt="2023-11-05T04:34:35.754" v="3660" actId="26606"/>
          <ac:spMkLst>
            <pc:docMk/>
            <pc:sldMk cId="282915187" sldId="308"/>
            <ac:spMk id="14" creationId="{2EB492CD-616E-47F8-933B-5E2D952A0593}"/>
          </ac:spMkLst>
        </pc:spChg>
        <pc:spChg chg="add">
          <ac:chgData name="SUNIL KUMAR" userId="2716ee79d5429699" providerId="LiveId" clId="{D72559A2-E1D2-7449-8C28-F1E1B480FAA1}" dt="2023-11-05T04:34:35.754" v="3660" actId="26606"/>
          <ac:spMkLst>
            <pc:docMk/>
            <pc:sldMk cId="282915187" sldId="308"/>
            <ac:spMk id="16" creationId="{59383CF9-23B5-4335-9B21-1791C4CF1C75}"/>
          </ac:spMkLst>
        </pc:spChg>
        <pc:spChg chg="add">
          <ac:chgData name="SUNIL KUMAR" userId="2716ee79d5429699" providerId="LiveId" clId="{D72559A2-E1D2-7449-8C28-F1E1B480FAA1}" dt="2023-11-05T04:34:35.754" v="3660" actId="26606"/>
          <ac:spMkLst>
            <pc:docMk/>
            <pc:sldMk cId="282915187" sldId="308"/>
            <ac:spMk id="18" creationId="{0007FE00-9498-4706-B255-6437B0252C02}"/>
          </ac:spMkLst>
        </pc:spChg>
        <pc:picChg chg="add del mod">
          <ac:chgData name="SUNIL KUMAR" userId="2716ee79d5429699" providerId="LiveId" clId="{D72559A2-E1D2-7449-8C28-F1E1B480FAA1}" dt="2023-11-05T04:29:10.136" v="3564"/>
          <ac:picMkLst>
            <pc:docMk/>
            <pc:sldMk cId="282915187" sldId="308"/>
            <ac:picMk id="4" creationId="{4451949F-7500-6055-933E-4B54929E561F}"/>
          </ac:picMkLst>
        </pc:picChg>
        <pc:picChg chg="add del mod">
          <ac:chgData name="SUNIL KUMAR" userId="2716ee79d5429699" providerId="LiveId" clId="{D72559A2-E1D2-7449-8C28-F1E1B480FAA1}" dt="2023-11-05T04:29:15.517" v="3566"/>
          <ac:picMkLst>
            <pc:docMk/>
            <pc:sldMk cId="282915187" sldId="308"/>
            <ac:picMk id="5" creationId="{0AFBC9D7-6340-EE04-6D3E-E9BA8F0B28B9}"/>
          </ac:picMkLst>
        </pc:picChg>
        <pc:picChg chg="add mod">
          <ac:chgData name="SUNIL KUMAR" userId="2716ee79d5429699" providerId="LiveId" clId="{D72559A2-E1D2-7449-8C28-F1E1B480FAA1}" dt="2023-11-05T04:34:35.754" v="3660" actId="26606"/>
          <ac:picMkLst>
            <pc:docMk/>
            <pc:sldMk cId="282915187" sldId="308"/>
            <ac:picMk id="7" creationId="{118BA90F-59E2-4F83-B45C-25B5E4A01A7F}"/>
          </ac:picMkLst>
        </pc:picChg>
      </pc:sldChg>
      <pc:sldChg chg="new del">
        <pc:chgData name="SUNIL KUMAR" userId="2716ee79d5429699" providerId="LiveId" clId="{D72559A2-E1D2-7449-8C28-F1E1B480FAA1}" dt="2023-11-05T05:04:52.511" v="4335" actId="2696"/>
        <pc:sldMkLst>
          <pc:docMk/>
          <pc:sldMk cId="538713218" sldId="309"/>
        </pc:sldMkLst>
      </pc:sldChg>
      <pc:sldChg chg="addSp delSp modSp new mod">
        <pc:chgData name="SUNIL KUMAR" userId="2716ee79d5429699" providerId="LiveId" clId="{D72559A2-E1D2-7449-8C28-F1E1B480FAA1}" dt="2023-11-05T04:54:03.807" v="3934" actId="14100"/>
        <pc:sldMkLst>
          <pc:docMk/>
          <pc:sldMk cId="3716481328" sldId="310"/>
        </pc:sldMkLst>
        <pc:spChg chg="mod">
          <ac:chgData name="SUNIL KUMAR" userId="2716ee79d5429699" providerId="LiveId" clId="{D72559A2-E1D2-7449-8C28-F1E1B480FAA1}" dt="2023-11-05T04:54:00.529" v="3933" actId="1076"/>
          <ac:spMkLst>
            <pc:docMk/>
            <pc:sldMk cId="3716481328" sldId="310"/>
            <ac:spMk id="2" creationId="{08745575-3466-3DDD-4335-D99962E6987E}"/>
          </ac:spMkLst>
        </pc:spChg>
        <pc:spChg chg="del">
          <ac:chgData name="SUNIL KUMAR" userId="2716ee79d5429699" providerId="LiveId" clId="{D72559A2-E1D2-7449-8C28-F1E1B480FAA1}" dt="2023-11-05T04:53:46.132" v="3930" actId="478"/>
          <ac:spMkLst>
            <pc:docMk/>
            <pc:sldMk cId="3716481328" sldId="310"/>
            <ac:spMk id="3" creationId="{FB88F880-31CD-D61F-6A99-D5E36A0A9023}"/>
          </ac:spMkLst>
        </pc:spChg>
        <pc:picChg chg="add mod">
          <ac:chgData name="SUNIL KUMAR" userId="2716ee79d5429699" providerId="LiveId" clId="{D72559A2-E1D2-7449-8C28-F1E1B480FAA1}" dt="2023-11-05T04:54:03.807" v="3934" actId="14100"/>
          <ac:picMkLst>
            <pc:docMk/>
            <pc:sldMk cId="3716481328" sldId="310"/>
            <ac:picMk id="4" creationId="{55F14E7F-A69E-29F6-1E1C-2F17C41B47D4}"/>
          </ac:picMkLst>
        </pc:picChg>
      </pc:sldChg>
      <pc:sldChg chg="addSp delSp modSp new mod">
        <pc:chgData name="SUNIL KUMAR" userId="2716ee79d5429699" providerId="LiveId" clId="{D72559A2-E1D2-7449-8C28-F1E1B480FAA1}" dt="2023-11-05T05:00:26.772" v="4157" actId="1076"/>
        <pc:sldMkLst>
          <pc:docMk/>
          <pc:sldMk cId="2012480175" sldId="311"/>
        </pc:sldMkLst>
        <pc:spChg chg="mod">
          <ac:chgData name="SUNIL KUMAR" userId="2716ee79d5429699" providerId="LiveId" clId="{D72559A2-E1D2-7449-8C28-F1E1B480FAA1}" dt="2023-11-05T04:22:08.376" v="3478" actId="1076"/>
          <ac:spMkLst>
            <pc:docMk/>
            <pc:sldMk cId="2012480175" sldId="311"/>
            <ac:spMk id="2" creationId="{9F52A7AA-E59C-6522-38B0-859372FD4E41}"/>
          </ac:spMkLst>
        </pc:spChg>
        <pc:spChg chg="del">
          <ac:chgData name="SUNIL KUMAR" userId="2716ee79d5429699" providerId="LiveId" clId="{D72559A2-E1D2-7449-8C28-F1E1B480FAA1}" dt="2023-11-05T04:19:24.672" v="3438"/>
          <ac:spMkLst>
            <pc:docMk/>
            <pc:sldMk cId="2012480175" sldId="311"/>
            <ac:spMk id="3" creationId="{98639631-B830-E51C-7CF8-16E39B5637DB}"/>
          </ac:spMkLst>
        </pc:spChg>
        <pc:spChg chg="add mod">
          <ac:chgData name="SUNIL KUMAR" userId="2716ee79d5429699" providerId="LiveId" clId="{D72559A2-E1D2-7449-8C28-F1E1B480FAA1}" dt="2023-11-05T05:00:26.772" v="4157" actId="1076"/>
          <ac:spMkLst>
            <pc:docMk/>
            <pc:sldMk cId="2012480175" sldId="311"/>
            <ac:spMk id="9" creationId="{3777D37D-8634-0B2F-8009-E8E8A65AD306}"/>
          </ac:spMkLst>
        </pc:spChg>
        <pc:picChg chg="add mod">
          <ac:chgData name="SUNIL KUMAR" userId="2716ee79d5429699" providerId="LiveId" clId="{D72559A2-E1D2-7449-8C28-F1E1B480FAA1}" dt="2023-11-05T04:22:14.538" v="3479" actId="14100"/>
          <ac:picMkLst>
            <pc:docMk/>
            <pc:sldMk cId="2012480175" sldId="311"/>
            <ac:picMk id="4" creationId="{38D25030-1861-59EA-6A51-D4C9B25ED1A3}"/>
          </ac:picMkLst>
        </pc:picChg>
        <pc:picChg chg="add mod modCrop">
          <ac:chgData name="SUNIL KUMAR" userId="2716ee79d5429699" providerId="LiveId" clId="{D72559A2-E1D2-7449-8C28-F1E1B480FAA1}" dt="2023-11-05T04:21:42.008" v="3473" actId="1076"/>
          <ac:picMkLst>
            <pc:docMk/>
            <pc:sldMk cId="2012480175" sldId="311"/>
            <ac:picMk id="5" creationId="{BAB53822-9372-7021-6D40-AA9C03D35440}"/>
          </ac:picMkLst>
        </pc:picChg>
        <pc:cxnChg chg="add mod">
          <ac:chgData name="SUNIL KUMAR" userId="2716ee79d5429699" providerId="LiveId" clId="{D72559A2-E1D2-7449-8C28-F1E1B480FAA1}" dt="2023-11-05T05:00:10.304" v="4110" actId="14100"/>
          <ac:cxnSpMkLst>
            <pc:docMk/>
            <pc:sldMk cId="2012480175" sldId="311"/>
            <ac:cxnSpMk id="6" creationId="{FF9416CC-900A-224B-202F-0FB3436FE5A3}"/>
          </ac:cxnSpMkLst>
        </pc:cxnChg>
      </pc:sldChg>
      <pc:sldChg chg="addSp delSp modSp new mod">
        <pc:chgData name="SUNIL KUMAR" userId="2716ee79d5429699" providerId="LiveId" clId="{D72559A2-E1D2-7449-8C28-F1E1B480FAA1}" dt="2023-11-05T05:01:50.591" v="4202" actId="20577"/>
        <pc:sldMkLst>
          <pc:docMk/>
          <pc:sldMk cId="3415984345" sldId="312"/>
        </pc:sldMkLst>
        <pc:spChg chg="mod">
          <ac:chgData name="SUNIL KUMAR" userId="2716ee79d5429699" providerId="LiveId" clId="{D72559A2-E1D2-7449-8C28-F1E1B480FAA1}" dt="2023-11-05T05:00:37.124" v="4158" actId="1076"/>
          <ac:spMkLst>
            <pc:docMk/>
            <pc:sldMk cId="3415984345" sldId="312"/>
            <ac:spMk id="2" creationId="{29CDAEB4-4E06-171A-6573-60C90673B7F8}"/>
          </ac:spMkLst>
        </pc:spChg>
        <pc:spChg chg="del">
          <ac:chgData name="SUNIL KUMAR" userId="2716ee79d5429699" providerId="LiveId" clId="{D72559A2-E1D2-7449-8C28-F1E1B480FAA1}" dt="2023-11-05T04:20:14.373" v="3463"/>
          <ac:spMkLst>
            <pc:docMk/>
            <pc:sldMk cId="3415984345" sldId="312"/>
            <ac:spMk id="3" creationId="{9C3EEB31-C6AE-E950-3CE4-0701E30AA778}"/>
          </ac:spMkLst>
        </pc:spChg>
        <pc:spChg chg="add mod">
          <ac:chgData name="SUNIL KUMAR" userId="2716ee79d5429699" providerId="LiveId" clId="{D72559A2-E1D2-7449-8C28-F1E1B480FAA1}" dt="2023-11-05T05:01:50.591" v="4202" actId="20577"/>
          <ac:spMkLst>
            <pc:docMk/>
            <pc:sldMk cId="3415984345" sldId="312"/>
            <ac:spMk id="10" creationId="{F8FD431E-2CBF-0A66-48C3-8D3756FC5286}"/>
          </ac:spMkLst>
        </pc:spChg>
        <pc:picChg chg="add mod">
          <ac:chgData name="SUNIL KUMAR" userId="2716ee79d5429699" providerId="LiveId" clId="{D72559A2-E1D2-7449-8C28-F1E1B480FAA1}" dt="2023-11-05T05:00:52.419" v="4162" actId="14100"/>
          <ac:picMkLst>
            <pc:docMk/>
            <pc:sldMk cId="3415984345" sldId="312"/>
            <ac:picMk id="4" creationId="{57B7A380-1EE0-8023-F0F7-E45371976B6F}"/>
          </ac:picMkLst>
        </pc:picChg>
        <pc:cxnChg chg="add mod">
          <ac:chgData name="SUNIL KUMAR" userId="2716ee79d5429699" providerId="LiveId" clId="{D72559A2-E1D2-7449-8C28-F1E1B480FAA1}" dt="2023-11-05T05:01:28.028" v="4170" actId="14100"/>
          <ac:cxnSpMkLst>
            <pc:docMk/>
            <pc:sldMk cId="3415984345" sldId="312"/>
            <ac:cxnSpMk id="5" creationId="{765F91D1-73A1-8A9F-2E81-16EFCE1A5494}"/>
          </ac:cxnSpMkLst>
        </pc:cxnChg>
        <pc:cxnChg chg="add mod">
          <ac:chgData name="SUNIL KUMAR" userId="2716ee79d5429699" providerId="LiveId" clId="{D72559A2-E1D2-7449-8C28-F1E1B480FAA1}" dt="2023-11-05T05:01:23.928" v="4169" actId="14100"/>
          <ac:cxnSpMkLst>
            <pc:docMk/>
            <pc:sldMk cId="3415984345" sldId="312"/>
            <ac:cxnSpMk id="6" creationId="{29720A08-D952-AD9F-71C7-0FC22812B4DF}"/>
          </ac:cxnSpMkLst>
        </pc:cxnChg>
      </pc:sldChg>
      <pc:sldChg chg="addSp delSp modSp new mod ord">
        <pc:chgData name="SUNIL KUMAR" userId="2716ee79d5429699" providerId="LiveId" clId="{D72559A2-E1D2-7449-8C28-F1E1B480FAA1}" dt="2023-11-05T04:52:39.753" v="3899" actId="1076"/>
        <pc:sldMkLst>
          <pc:docMk/>
          <pc:sldMk cId="116017592" sldId="313"/>
        </pc:sldMkLst>
        <pc:spChg chg="mod">
          <ac:chgData name="SUNIL KUMAR" userId="2716ee79d5429699" providerId="LiveId" clId="{D72559A2-E1D2-7449-8C28-F1E1B480FAA1}" dt="2023-11-05T04:50:43.783" v="3820" actId="1076"/>
          <ac:spMkLst>
            <pc:docMk/>
            <pc:sldMk cId="116017592" sldId="313"/>
            <ac:spMk id="2" creationId="{4C8C7CA3-4650-5CA8-9B0E-E08FD820BF77}"/>
          </ac:spMkLst>
        </pc:spChg>
        <pc:spChg chg="del">
          <ac:chgData name="SUNIL KUMAR" userId="2716ee79d5429699" providerId="LiveId" clId="{D72559A2-E1D2-7449-8C28-F1E1B480FAA1}" dt="2023-11-05T04:50:16.730" v="3816" actId="478"/>
          <ac:spMkLst>
            <pc:docMk/>
            <pc:sldMk cId="116017592" sldId="313"/>
            <ac:spMk id="3" creationId="{79332DF1-9252-8029-7FE4-BCE107D4DC10}"/>
          </ac:spMkLst>
        </pc:spChg>
        <pc:spChg chg="add mod">
          <ac:chgData name="SUNIL KUMAR" userId="2716ee79d5429699" providerId="LiveId" clId="{D72559A2-E1D2-7449-8C28-F1E1B480FAA1}" dt="2023-11-05T04:52:39.753" v="3899" actId="1076"/>
          <ac:spMkLst>
            <pc:docMk/>
            <pc:sldMk cId="116017592" sldId="313"/>
            <ac:spMk id="6" creationId="{768504DA-FD0C-F2C1-3AE4-8062174CC55E}"/>
          </ac:spMkLst>
        </pc:spChg>
        <pc:picChg chg="add mod">
          <ac:chgData name="SUNIL KUMAR" userId="2716ee79d5429699" providerId="LiveId" clId="{D72559A2-E1D2-7449-8C28-F1E1B480FAA1}" dt="2023-11-05T04:50:41.012" v="3819" actId="14100"/>
          <ac:picMkLst>
            <pc:docMk/>
            <pc:sldMk cId="116017592" sldId="313"/>
            <ac:picMk id="4" creationId="{F04DCE47-FB93-8B2A-F3AB-31460A7B24EB}"/>
          </ac:picMkLst>
        </pc:picChg>
        <pc:cxnChg chg="add mod">
          <ac:chgData name="SUNIL KUMAR" userId="2716ee79d5429699" providerId="LiveId" clId="{D72559A2-E1D2-7449-8C28-F1E1B480FAA1}" dt="2023-11-05T04:52:13.894" v="3845" actId="1076"/>
          <ac:cxnSpMkLst>
            <pc:docMk/>
            <pc:sldMk cId="116017592" sldId="313"/>
            <ac:cxnSpMk id="5" creationId="{9B4A7EC8-C3A1-06FE-B8C8-E90334D3DD04}"/>
          </ac:cxnSpMkLst>
        </pc:cxnChg>
      </pc:sldChg>
      <pc:sldChg chg="addSp delSp modSp new mod setBg">
        <pc:chgData name="SUNIL KUMAR" userId="2716ee79d5429699" providerId="LiveId" clId="{D72559A2-E1D2-7449-8C28-F1E1B480FAA1}" dt="2023-11-05T04:57:29.315" v="3976" actId="1076"/>
        <pc:sldMkLst>
          <pc:docMk/>
          <pc:sldMk cId="914080597" sldId="314"/>
        </pc:sldMkLst>
        <pc:spChg chg="mod">
          <ac:chgData name="SUNIL KUMAR" userId="2716ee79d5429699" providerId="LiveId" clId="{D72559A2-E1D2-7449-8C28-F1E1B480FAA1}" dt="2023-11-05T04:54:16.373" v="3937" actId="1076"/>
          <ac:spMkLst>
            <pc:docMk/>
            <pc:sldMk cId="914080597" sldId="314"/>
            <ac:spMk id="2" creationId="{CF36E279-3355-9300-6812-B0E0B246063F}"/>
          </ac:spMkLst>
        </pc:spChg>
        <pc:spChg chg="del">
          <ac:chgData name="SUNIL KUMAR" userId="2716ee79d5429699" providerId="LiveId" clId="{D72559A2-E1D2-7449-8C28-F1E1B480FAA1}" dt="2023-11-05T04:08:01.162" v="3356"/>
          <ac:spMkLst>
            <pc:docMk/>
            <pc:sldMk cId="914080597" sldId="314"/>
            <ac:spMk id="3" creationId="{6E062E2E-9751-0990-B530-FACF614CD966}"/>
          </ac:spMkLst>
        </pc:spChg>
        <pc:spChg chg="add mod">
          <ac:chgData name="SUNIL KUMAR" userId="2716ee79d5429699" providerId="LiveId" clId="{D72559A2-E1D2-7449-8C28-F1E1B480FAA1}" dt="2023-11-05T04:56:48.350" v="3952" actId="20577"/>
          <ac:spMkLst>
            <pc:docMk/>
            <pc:sldMk cId="914080597" sldId="314"/>
            <ac:spMk id="6" creationId="{9A220259-C5E6-7769-FBAE-E6CAF05AB698}"/>
          </ac:spMkLst>
        </pc:spChg>
        <pc:spChg chg="add">
          <ac:chgData name="SUNIL KUMAR" userId="2716ee79d5429699" providerId="LiveId" clId="{D72559A2-E1D2-7449-8C28-F1E1B480FAA1}" dt="2023-11-05T04:08:08.625" v="3357" actId="26606"/>
          <ac:spMkLst>
            <pc:docMk/>
            <pc:sldMk cId="914080597" sldId="314"/>
            <ac:spMk id="9" creationId="{8A7BA06D-B3FF-4E91-8639-B4569AE3AA23}"/>
          </ac:spMkLst>
        </pc:spChg>
        <pc:spChg chg="add">
          <ac:chgData name="SUNIL KUMAR" userId="2716ee79d5429699" providerId="LiveId" clId="{D72559A2-E1D2-7449-8C28-F1E1B480FAA1}" dt="2023-11-05T04:08:08.625" v="3357" actId="26606"/>
          <ac:spMkLst>
            <pc:docMk/>
            <pc:sldMk cId="914080597" sldId="314"/>
            <ac:spMk id="11" creationId="{2B30C86D-5A07-48BC-9C9D-6F9A2DB1E9E1}"/>
          </ac:spMkLst>
        </pc:spChg>
        <pc:spChg chg="add">
          <ac:chgData name="SUNIL KUMAR" userId="2716ee79d5429699" providerId="LiveId" clId="{D72559A2-E1D2-7449-8C28-F1E1B480FAA1}" dt="2023-11-05T04:08:08.625" v="3357" actId="26606"/>
          <ac:spMkLst>
            <pc:docMk/>
            <pc:sldMk cId="914080597" sldId="314"/>
            <ac:spMk id="13" creationId="{407C9FC5-0C1E-42A8-97E6-F940775A0575}"/>
          </ac:spMkLst>
        </pc:spChg>
        <pc:spChg chg="add mod">
          <ac:chgData name="SUNIL KUMAR" userId="2716ee79d5429699" providerId="LiveId" clId="{D72559A2-E1D2-7449-8C28-F1E1B480FAA1}" dt="2023-11-05T04:57:29.315" v="3976" actId="1076"/>
          <ac:spMkLst>
            <pc:docMk/>
            <pc:sldMk cId="914080597" sldId="314"/>
            <ac:spMk id="14" creationId="{C737BE32-65C9-CDC4-ABFE-9188BC4B920B}"/>
          </ac:spMkLst>
        </pc:spChg>
        <pc:spChg chg="add">
          <ac:chgData name="SUNIL KUMAR" userId="2716ee79d5429699" providerId="LiveId" clId="{D72559A2-E1D2-7449-8C28-F1E1B480FAA1}" dt="2023-11-05T04:08:08.625" v="3357" actId="26606"/>
          <ac:spMkLst>
            <pc:docMk/>
            <pc:sldMk cId="914080597" sldId="314"/>
            <ac:spMk id="15" creationId="{9EE371B4-A1D9-4EFE-8FE1-000495831EFA}"/>
          </ac:spMkLst>
        </pc:spChg>
        <pc:spChg chg="add">
          <ac:chgData name="SUNIL KUMAR" userId="2716ee79d5429699" providerId="LiveId" clId="{D72559A2-E1D2-7449-8C28-F1E1B480FAA1}" dt="2023-11-05T04:08:08.625" v="3357" actId="26606"/>
          <ac:spMkLst>
            <pc:docMk/>
            <pc:sldMk cId="914080597" sldId="314"/>
            <ac:spMk id="17" creationId="{2E19C174-9C7C-461E-970B-432019901562}"/>
          </ac:spMkLst>
        </pc:spChg>
        <pc:picChg chg="add mod">
          <ac:chgData name="SUNIL KUMAR" userId="2716ee79d5429699" providerId="LiveId" clId="{D72559A2-E1D2-7449-8C28-F1E1B480FAA1}" dt="2023-11-05T04:56:25.501" v="3939" actId="14100"/>
          <ac:picMkLst>
            <pc:docMk/>
            <pc:sldMk cId="914080597" sldId="314"/>
            <ac:picMk id="4" creationId="{66458553-219B-27F5-A094-87DF7EF4D904}"/>
          </ac:picMkLst>
        </pc:picChg>
        <pc:cxnChg chg="add mod">
          <ac:chgData name="SUNIL KUMAR" userId="2716ee79d5429699" providerId="LiveId" clId="{D72559A2-E1D2-7449-8C28-F1E1B480FAA1}" dt="2023-11-05T04:56:52.900" v="3953" actId="14100"/>
          <ac:cxnSpMkLst>
            <pc:docMk/>
            <pc:sldMk cId="914080597" sldId="314"/>
            <ac:cxnSpMk id="5" creationId="{717BBE5D-38A2-C3F9-3B73-A8D43A2545B4}"/>
          </ac:cxnSpMkLst>
        </pc:cxnChg>
        <pc:cxnChg chg="add mod">
          <ac:chgData name="SUNIL KUMAR" userId="2716ee79d5429699" providerId="LiveId" clId="{D72559A2-E1D2-7449-8C28-F1E1B480FAA1}" dt="2023-11-05T04:57:14.115" v="3956" actId="14100"/>
          <ac:cxnSpMkLst>
            <pc:docMk/>
            <pc:sldMk cId="914080597" sldId="314"/>
            <ac:cxnSpMk id="8" creationId="{6DBD6123-6200-4177-D2DC-8C9941922A3C}"/>
          </ac:cxnSpMkLst>
        </pc:cxnChg>
      </pc:sldChg>
      <pc:sldChg chg="addSp delSp modSp new mod">
        <pc:chgData name="SUNIL KUMAR" userId="2716ee79d5429699" providerId="LiveId" clId="{D72559A2-E1D2-7449-8C28-F1E1B480FAA1}" dt="2023-11-05T05:17:18.137" v="4646" actId="20577"/>
        <pc:sldMkLst>
          <pc:docMk/>
          <pc:sldMk cId="4006049258" sldId="315"/>
        </pc:sldMkLst>
        <pc:spChg chg="mod">
          <ac:chgData name="SUNIL KUMAR" userId="2716ee79d5429699" providerId="LiveId" clId="{D72559A2-E1D2-7449-8C28-F1E1B480FAA1}" dt="2023-11-05T04:57:47.620" v="3978" actId="1076"/>
          <ac:spMkLst>
            <pc:docMk/>
            <pc:sldMk cId="4006049258" sldId="315"/>
            <ac:spMk id="2" creationId="{EDDB48DD-B02A-A16D-ACD0-1254E4143B04}"/>
          </ac:spMkLst>
        </pc:spChg>
        <pc:spChg chg="del">
          <ac:chgData name="SUNIL KUMAR" userId="2716ee79d5429699" providerId="LiveId" clId="{D72559A2-E1D2-7449-8C28-F1E1B480FAA1}" dt="2023-11-05T04:18:09.184" v="3421"/>
          <ac:spMkLst>
            <pc:docMk/>
            <pc:sldMk cId="4006049258" sldId="315"/>
            <ac:spMk id="3" creationId="{4BF160BF-BA76-FAF1-4879-7116A31B5BB2}"/>
          </ac:spMkLst>
        </pc:spChg>
        <pc:spChg chg="add mod">
          <ac:chgData name="SUNIL KUMAR" userId="2716ee79d5429699" providerId="LiveId" clId="{D72559A2-E1D2-7449-8C28-F1E1B480FAA1}" dt="2023-11-05T05:17:18.137" v="4646" actId="20577"/>
          <ac:spMkLst>
            <pc:docMk/>
            <pc:sldMk cId="4006049258" sldId="315"/>
            <ac:spMk id="5" creationId="{3CBF1C2A-E164-5DCC-7DE8-0ECB9640E868}"/>
          </ac:spMkLst>
        </pc:spChg>
        <pc:spChg chg="add mod">
          <ac:chgData name="SUNIL KUMAR" userId="2716ee79d5429699" providerId="LiveId" clId="{D72559A2-E1D2-7449-8C28-F1E1B480FAA1}" dt="2023-11-05T04:59:41.064" v="4107" actId="1076"/>
          <ac:spMkLst>
            <pc:docMk/>
            <pc:sldMk cId="4006049258" sldId="315"/>
            <ac:spMk id="8" creationId="{B15F86BF-7FEB-0705-8917-C2F2BF54922A}"/>
          </ac:spMkLst>
        </pc:spChg>
        <pc:picChg chg="add mod modCrop">
          <ac:chgData name="SUNIL KUMAR" userId="2716ee79d5429699" providerId="LiveId" clId="{D72559A2-E1D2-7449-8C28-F1E1B480FAA1}" dt="2023-11-05T04:58:18.481" v="3984" actId="14100"/>
          <ac:picMkLst>
            <pc:docMk/>
            <pc:sldMk cId="4006049258" sldId="315"/>
            <ac:picMk id="4" creationId="{C1E5FB62-8CF7-260D-E21D-270818AEE47D}"/>
          </ac:picMkLst>
        </pc:picChg>
        <pc:cxnChg chg="add mod">
          <ac:chgData name="SUNIL KUMAR" userId="2716ee79d5429699" providerId="LiveId" clId="{D72559A2-E1D2-7449-8C28-F1E1B480FAA1}" dt="2023-11-05T04:59:20.842" v="4080" actId="14100"/>
          <ac:cxnSpMkLst>
            <pc:docMk/>
            <pc:sldMk cId="4006049258" sldId="315"/>
            <ac:cxnSpMk id="6" creationId="{4C6A3AF4-CDE4-9FDD-32F6-F418E9F04934}"/>
          </ac:cxnSpMkLst>
        </pc:cxnChg>
      </pc:sldChg>
      <pc:sldChg chg="add del">
        <pc:chgData name="SUNIL KUMAR" userId="2716ee79d5429699" providerId="LiveId" clId="{D72559A2-E1D2-7449-8C28-F1E1B480FAA1}" dt="2023-11-05T05:03:08.184" v="4208"/>
        <pc:sldMkLst>
          <pc:docMk/>
          <pc:sldMk cId="1537012583" sldId="316"/>
        </pc:sldMkLst>
      </pc:sldChg>
      <pc:sldChg chg="addSp modSp new del mod">
        <pc:chgData name="SUNIL KUMAR" userId="2716ee79d5429699" providerId="LiveId" clId="{D72559A2-E1D2-7449-8C28-F1E1B480FAA1}" dt="2023-11-05T05:02:03.546" v="4203" actId="2696"/>
        <pc:sldMkLst>
          <pc:docMk/>
          <pc:sldMk cId="2691532144" sldId="316"/>
        </pc:sldMkLst>
        <pc:spChg chg="mod">
          <ac:chgData name="SUNIL KUMAR" userId="2716ee79d5429699" providerId="LiveId" clId="{D72559A2-E1D2-7449-8C28-F1E1B480FAA1}" dt="2023-11-05T04:23:41.075" v="3487" actId="20577"/>
          <ac:spMkLst>
            <pc:docMk/>
            <pc:sldMk cId="2691532144" sldId="316"/>
            <ac:spMk id="2" creationId="{F4E2BB8A-1012-C01F-97AD-A2EACD758A2D}"/>
          </ac:spMkLst>
        </pc:spChg>
        <pc:picChg chg="add">
          <ac:chgData name="SUNIL KUMAR" userId="2716ee79d5429699" providerId="LiveId" clId="{D72559A2-E1D2-7449-8C28-F1E1B480FAA1}" dt="2023-11-05T04:23:36.214" v="3480"/>
          <ac:picMkLst>
            <pc:docMk/>
            <pc:sldMk cId="2691532144" sldId="316"/>
            <ac:picMk id="4" creationId="{9AA1AB55-AC58-1AEC-544B-6808AEB56B0F}"/>
          </ac:picMkLst>
        </pc:picChg>
      </pc:sldChg>
      <pc:sldChg chg="addSp delSp modSp new mod">
        <pc:chgData name="SUNIL KUMAR" userId="2716ee79d5429699" providerId="LiveId" clId="{D72559A2-E1D2-7449-8C28-F1E1B480FAA1}" dt="2023-11-05T05:03:35.649" v="4212" actId="14100"/>
        <pc:sldMkLst>
          <pc:docMk/>
          <pc:sldMk cId="2247045528" sldId="317"/>
        </pc:sldMkLst>
        <pc:spChg chg="mod">
          <ac:chgData name="SUNIL KUMAR" userId="2716ee79d5429699" providerId="LiveId" clId="{D72559A2-E1D2-7449-8C28-F1E1B480FAA1}" dt="2023-11-05T05:02:50.859" v="4204" actId="1076"/>
          <ac:spMkLst>
            <pc:docMk/>
            <pc:sldMk cId="2247045528" sldId="317"/>
            <ac:spMk id="2" creationId="{F77955E3-AFD7-570B-EFA0-9E0BE7E9EAA8}"/>
          </ac:spMkLst>
        </pc:spChg>
        <pc:spChg chg="del">
          <ac:chgData name="SUNIL KUMAR" userId="2716ee79d5429699" providerId="LiveId" clId="{D72559A2-E1D2-7449-8C28-F1E1B480FAA1}" dt="2023-11-05T05:02:54.718" v="4205" actId="478"/>
          <ac:spMkLst>
            <pc:docMk/>
            <pc:sldMk cId="2247045528" sldId="317"/>
            <ac:spMk id="3" creationId="{D7153788-401A-7E0E-07E0-CF9E1403B0AD}"/>
          </ac:spMkLst>
        </pc:spChg>
        <pc:picChg chg="add mod">
          <ac:chgData name="SUNIL KUMAR" userId="2716ee79d5429699" providerId="LiveId" clId="{D72559A2-E1D2-7449-8C28-F1E1B480FAA1}" dt="2023-11-05T05:03:00.219" v="4206" actId="14100"/>
          <ac:picMkLst>
            <pc:docMk/>
            <pc:sldMk cId="2247045528" sldId="317"/>
            <ac:picMk id="4" creationId="{5090D5D8-01CF-ABFE-DEA6-F909B41FDE86}"/>
          </ac:picMkLst>
        </pc:picChg>
        <pc:cxnChg chg="add mod">
          <ac:chgData name="SUNIL KUMAR" userId="2716ee79d5429699" providerId="LiveId" clId="{D72559A2-E1D2-7449-8C28-F1E1B480FAA1}" dt="2023-11-05T05:03:35.649" v="4212" actId="14100"/>
          <ac:cxnSpMkLst>
            <pc:docMk/>
            <pc:sldMk cId="2247045528" sldId="317"/>
            <ac:cxnSpMk id="5" creationId="{7EB53402-E8FE-84CA-B90E-8CA976AA7130}"/>
          </ac:cxnSpMkLst>
        </pc:cxnChg>
      </pc:sldChg>
      <pc:sldChg chg="addSp delSp modSp new mod">
        <pc:chgData name="SUNIL KUMAR" userId="2716ee79d5429699" providerId="LiveId" clId="{D72559A2-E1D2-7449-8C28-F1E1B480FAA1}" dt="2023-11-05T05:03:53.550" v="4216" actId="1076"/>
        <pc:sldMkLst>
          <pc:docMk/>
          <pc:sldMk cId="1345924777" sldId="318"/>
        </pc:sldMkLst>
        <pc:spChg chg="mod">
          <ac:chgData name="SUNIL KUMAR" userId="2716ee79d5429699" providerId="LiveId" clId="{D72559A2-E1D2-7449-8C28-F1E1B480FAA1}" dt="2023-11-05T04:27:35.872" v="3562" actId="20577"/>
          <ac:spMkLst>
            <pc:docMk/>
            <pc:sldMk cId="1345924777" sldId="318"/>
            <ac:spMk id="2" creationId="{FB9AA673-2C96-D3C3-0F4C-9E535115D134}"/>
          </ac:spMkLst>
        </pc:spChg>
        <pc:spChg chg="del">
          <ac:chgData name="SUNIL KUMAR" userId="2716ee79d5429699" providerId="LiveId" clId="{D72559A2-E1D2-7449-8C28-F1E1B480FAA1}" dt="2023-11-05T05:03:43.747" v="4213" actId="478"/>
          <ac:spMkLst>
            <pc:docMk/>
            <pc:sldMk cId="1345924777" sldId="318"/>
            <ac:spMk id="3" creationId="{85C8E112-8058-A5DE-94D6-300CB33C0754}"/>
          </ac:spMkLst>
        </pc:spChg>
        <pc:picChg chg="add mod">
          <ac:chgData name="SUNIL KUMAR" userId="2716ee79d5429699" providerId="LiveId" clId="{D72559A2-E1D2-7449-8C28-F1E1B480FAA1}" dt="2023-11-05T05:03:53.550" v="4216" actId="1076"/>
          <ac:picMkLst>
            <pc:docMk/>
            <pc:sldMk cId="1345924777" sldId="318"/>
            <ac:picMk id="4" creationId="{5A3B9DD0-CC23-0A1D-E4F4-63126013937C}"/>
          </ac:picMkLst>
        </pc:picChg>
      </pc:sldChg>
      <pc:sldChg chg="addSp modSp new">
        <pc:chgData name="SUNIL KUMAR" userId="2716ee79d5429699" providerId="LiveId" clId="{D72559A2-E1D2-7449-8C28-F1E1B480FAA1}" dt="2023-11-05T05:13:19.431" v="4613"/>
        <pc:sldMkLst>
          <pc:docMk/>
          <pc:sldMk cId="3588241952" sldId="319"/>
        </pc:sldMkLst>
        <pc:picChg chg="add mod">
          <ac:chgData name="SUNIL KUMAR" userId="2716ee79d5429699" providerId="LiveId" clId="{D72559A2-E1D2-7449-8C28-F1E1B480FAA1}" dt="2023-11-05T05:13:19.431" v="4613"/>
          <ac:picMkLst>
            <pc:docMk/>
            <pc:sldMk cId="3588241952" sldId="319"/>
            <ac:picMk id="4" creationId="{13A702EF-9539-CE3B-2278-D15E60C0D6FA}"/>
          </ac:picMkLst>
        </pc:picChg>
      </pc:sldChg>
    </pc:docChg>
  </pc:docChgLst>
  <pc:docChgLst>
    <pc:chgData name="SUNIL KUMAR" userId="2716ee79d5429699" providerId="Windows Live" clId="Web-{A8C13C6B-1E1F-4FB6-AEE4-E4451B27A190}"/>
    <pc:docChg chg="modSld">
      <pc:chgData name="SUNIL KUMAR" userId="2716ee79d5429699" providerId="Windows Live" clId="Web-{A8C13C6B-1E1F-4FB6-AEE4-E4451B27A190}" dt="2023-12-16T03:56:18.117" v="5" actId="20577"/>
      <pc:docMkLst>
        <pc:docMk/>
      </pc:docMkLst>
      <pc:sldChg chg="delSp modSp">
        <pc:chgData name="SUNIL KUMAR" userId="2716ee79d5429699" providerId="Windows Live" clId="Web-{A8C13C6B-1E1F-4FB6-AEE4-E4451B27A190}" dt="2023-12-16T03:56:18.117" v="5" actId="20577"/>
        <pc:sldMkLst>
          <pc:docMk/>
          <pc:sldMk cId="2241899321" sldId="263"/>
        </pc:sldMkLst>
        <pc:spChg chg="del mod">
          <ac:chgData name="SUNIL KUMAR" userId="2716ee79d5429699" providerId="Windows Live" clId="Web-{A8C13C6B-1E1F-4FB6-AEE4-E4451B27A190}" dt="2023-12-16T03:56:05.133" v="3"/>
          <ac:spMkLst>
            <pc:docMk/>
            <pc:sldMk cId="2241899321" sldId="263"/>
            <ac:spMk id="3" creationId="{ECC497E1-BC48-A2E3-B45E-E67119194368}"/>
          </ac:spMkLst>
        </pc:spChg>
        <pc:spChg chg="mod">
          <ac:chgData name="SUNIL KUMAR" userId="2716ee79d5429699" providerId="Windows Live" clId="Web-{A8C13C6B-1E1F-4FB6-AEE4-E4451B27A190}" dt="2023-12-16T03:56:18.117" v="5" actId="20577"/>
          <ac:spMkLst>
            <pc:docMk/>
            <pc:sldMk cId="2241899321" sldId="263"/>
            <ac:spMk id="6" creationId="{35CB6B15-7646-5B3E-86D2-DC00CF7A3FA6}"/>
          </ac:spMkLst>
        </pc:spChg>
      </pc:sldChg>
    </pc:docChg>
  </pc:docChgLst>
  <pc:docChgLst>
    <pc:chgData name="SUNIL KUMAR" userId="2716ee79d5429699" providerId="Windows Live" clId="Web-{2F6F4DAD-8F4C-488A-A07A-5FCF7A03722B}"/>
    <pc:docChg chg="addSld delSld modSld">
      <pc:chgData name="SUNIL KUMAR" userId="2716ee79d5429699" providerId="Windows Live" clId="Web-{2F6F4DAD-8F4C-488A-A07A-5FCF7A03722B}" dt="2023-11-04T10:13:17.901" v="438" actId="14100"/>
      <pc:docMkLst>
        <pc:docMk/>
      </pc:docMkLst>
      <pc:sldChg chg="addSp delSp modSp new mod setBg setClrOvrMap">
        <pc:chgData name="SUNIL KUMAR" userId="2716ee79d5429699" providerId="Windows Live" clId="Web-{2F6F4DAD-8F4C-488A-A07A-5FCF7A03722B}" dt="2023-11-04T08:00:23.705" v="46" actId="20577"/>
        <pc:sldMkLst>
          <pc:docMk/>
          <pc:sldMk cId="1287197078" sldId="273"/>
        </pc:sldMkLst>
        <pc:spChg chg="mod ord">
          <ac:chgData name="SUNIL KUMAR" userId="2716ee79d5429699" providerId="Windows Live" clId="Web-{2F6F4DAD-8F4C-488A-A07A-5FCF7A03722B}" dt="2023-11-04T08:00:23.705" v="46" actId="20577"/>
          <ac:spMkLst>
            <pc:docMk/>
            <pc:sldMk cId="1287197078" sldId="273"/>
            <ac:spMk id="2" creationId="{E879D8A5-55A9-C20B-B554-515269480914}"/>
          </ac:spMkLst>
        </pc:spChg>
        <pc:spChg chg="del">
          <ac:chgData name="SUNIL KUMAR" userId="2716ee79d5429699" providerId="Windows Live" clId="Web-{2F6F4DAD-8F4C-488A-A07A-5FCF7A03722B}" dt="2023-11-04T08:00:06.986" v="43"/>
          <ac:spMkLst>
            <pc:docMk/>
            <pc:sldMk cId="1287197078" sldId="273"/>
            <ac:spMk id="3" creationId="{DAECFBBB-C1B9-B1A1-DF1F-4790D819FFF8}"/>
          </ac:spMkLst>
        </pc:spChg>
        <pc:spChg chg="add">
          <ac:chgData name="SUNIL KUMAR" userId="2716ee79d5429699" providerId="Windows Live" clId="Web-{2F6F4DAD-8F4C-488A-A07A-5FCF7A03722B}" dt="2023-11-04T08:00:14.689" v="44"/>
          <ac:spMkLst>
            <pc:docMk/>
            <pc:sldMk cId="1287197078" sldId="273"/>
            <ac:spMk id="9" creationId="{8A7BA06D-B3FF-4E91-8639-B4569AE3AA23}"/>
          </ac:spMkLst>
        </pc:spChg>
        <pc:spChg chg="add">
          <ac:chgData name="SUNIL KUMAR" userId="2716ee79d5429699" providerId="Windows Live" clId="Web-{2F6F4DAD-8F4C-488A-A07A-5FCF7A03722B}" dt="2023-11-04T08:00:14.689" v="44"/>
          <ac:spMkLst>
            <pc:docMk/>
            <pc:sldMk cId="1287197078" sldId="273"/>
            <ac:spMk id="11" creationId="{2B30C86D-5A07-48BC-9C9D-6F9A2DB1E9E1}"/>
          </ac:spMkLst>
        </pc:spChg>
        <pc:spChg chg="add">
          <ac:chgData name="SUNIL KUMAR" userId="2716ee79d5429699" providerId="Windows Live" clId="Web-{2F6F4DAD-8F4C-488A-A07A-5FCF7A03722B}" dt="2023-11-04T08:00:14.689" v="44"/>
          <ac:spMkLst>
            <pc:docMk/>
            <pc:sldMk cId="1287197078" sldId="273"/>
            <ac:spMk id="13" creationId="{E2CFBC99-FB8F-41F7-A81D-A5288D688D79}"/>
          </ac:spMkLst>
        </pc:spChg>
        <pc:spChg chg="add">
          <ac:chgData name="SUNIL KUMAR" userId="2716ee79d5429699" providerId="Windows Live" clId="Web-{2F6F4DAD-8F4C-488A-A07A-5FCF7A03722B}" dt="2023-11-04T08:00:14.689" v="44"/>
          <ac:spMkLst>
            <pc:docMk/>
            <pc:sldMk cId="1287197078" sldId="273"/>
            <ac:spMk id="15" creationId="{1EF86BFA-9133-4F6B-98BE-1CBB87EB62F5}"/>
          </ac:spMkLst>
        </pc:spChg>
        <pc:picChg chg="add mod ord">
          <ac:chgData name="SUNIL KUMAR" userId="2716ee79d5429699" providerId="Windows Live" clId="Web-{2F6F4DAD-8F4C-488A-A07A-5FCF7A03722B}" dt="2023-11-04T08:00:14.689" v="44"/>
          <ac:picMkLst>
            <pc:docMk/>
            <pc:sldMk cId="1287197078" sldId="273"/>
            <ac:picMk id="4" creationId="{A6CB94A3-848F-84AE-6630-81300875E2C8}"/>
          </ac:picMkLst>
        </pc:picChg>
      </pc:sldChg>
      <pc:sldChg chg="addSp delSp modSp new del mod setBg">
        <pc:chgData name="SUNIL KUMAR" userId="2716ee79d5429699" providerId="Windows Live" clId="Web-{2F6F4DAD-8F4C-488A-A07A-5FCF7A03722B}" dt="2023-11-04T09:44:41.433" v="344"/>
        <pc:sldMkLst>
          <pc:docMk/>
          <pc:sldMk cId="115791242" sldId="274"/>
        </pc:sldMkLst>
        <pc:spChg chg="mod ord">
          <ac:chgData name="SUNIL KUMAR" userId="2716ee79d5429699" providerId="Windows Live" clId="Web-{2F6F4DAD-8F4C-488A-A07A-5FCF7A03722B}" dt="2023-11-04T08:05:29.352" v="54" actId="1076"/>
          <ac:spMkLst>
            <pc:docMk/>
            <pc:sldMk cId="115791242" sldId="274"/>
            <ac:spMk id="2" creationId="{B8939FE0-57F3-5A0F-D5C3-195254B9F022}"/>
          </ac:spMkLst>
        </pc:spChg>
        <pc:spChg chg="del">
          <ac:chgData name="SUNIL KUMAR" userId="2716ee79d5429699" providerId="Windows Live" clId="Web-{2F6F4DAD-8F4C-488A-A07A-5FCF7A03722B}" dt="2023-11-04T08:04:58.398" v="47"/>
          <ac:spMkLst>
            <pc:docMk/>
            <pc:sldMk cId="115791242" sldId="274"/>
            <ac:spMk id="3" creationId="{BCCC1527-B039-1FDA-9331-CEEBCFB59F4C}"/>
          </ac:spMkLst>
        </pc:spChg>
        <pc:spChg chg="add mod">
          <ac:chgData name="SUNIL KUMAR" userId="2716ee79d5429699" providerId="Windows Live" clId="Web-{2F6F4DAD-8F4C-488A-A07A-5FCF7A03722B}" dt="2023-11-04T08:09:13.357" v="95" actId="20577"/>
          <ac:spMkLst>
            <pc:docMk/>
            <pc:sldMk cId="115791242" sldId="274"/>
            <ac:spMk id="6" creationId="{2F5747E2-28B4-9DB9-1604-7A5593EDB597}"/>
          </ac:spMkLst>
        </pc:spChg>
        <pc:spChg chg="add">
          <ac:chgData name="SUNIL KUMAR" userId="2716ee79d5429699" providerId="Windows Live" clId="Web-{2F6F4DAD-8F4C-488A-A07A-5FCF7A03722B}" dt="2023-11-04T08:05:14.852" v="53"/>
          <ac:spMkLst>
            <pc:docMk/>
            <pc:sldMk cId="115791242" sldId="274"/>
            <ac:spMk id="9" creationId="{8A7BA06D-B3FF-4E91-8639-B4569AE3AA23}"/>
          </ac:spMkLst>
        </pc:spChg>
        <pc:spChg chg="add">
          <ac:chgData name="SUNIL KUMAR" userId="2716ee79d5429699" providerId="Windows Live" clId="Web-{2F6F4DAD-8F4C-488A-A07A-5FCF7A03722B}" dt="2023-11-04T08:05:14.852" v="53"/>
          <ac:spMkLst>
            <pc:docMk/>
            <pc:sldMk cId="115791242" sldId="274"/>
            <ac:spMk id="11" creationId="{2B30C86D-5A07-48BC-9C9D-6F9A2DB1E9E1}"/>
          </ac:spMkLst>
        </pc:spChg>
        <pc:spChg chg="add">
          <ac:chgData name="SUNIL KUMAR" userId="2716ee79d5429699" providerId="Windows Live" clId="Web-{2F6F4DAD-8F4C-488A-A07A-5FCF7A03722B}" dt="2023-11-04T08:05:14.852" v="53"/>
          <ac:spMkLst>
            <pc:docMk/>
            <pc:sldMk cId="115791242" sldId="274"/>
            <ac:spMk id="13" creationId="{9F8A656C-0806-4677-A38B-DA5DF0F3C406}"/>
          </ac:spMkLst>
        </pc:spChg>
        <pc:spChg chg="add">
          <ac:chgData name="SUNIL KUMAR" userId="2716ee79d5429699" providerId="Windows Live" clId="Web-{2F6F4DAD-8F4C-488A-A07A-5FCF7A03722B}" dt="2023-11-04T08:05:14.852" v="53"/>
          <ac:spMkLst>
            <pc:docMk/>
            <pc:sldMk cId="115791242" sldId="274"/>
            <ac:spMk id="15" creationId="{9BEF8C6D-8BB3-473A-9607-D7381CC5C0A5}"/>
          </ac:spMkLst>
        </pc:spChg>
        <pc:spChg chg="add">
          <ac:chgData name="SUNIL KUMAR" userId="2716ee79d5429699" providerId="Windows Live" clId="Web-{2F6F4DAD-8F4C-488A-A07A-5FCF7A03722B}" dt="2023-11-04T08:05:14.852" v="53"/>
          <ac:spMkLst>
            <pc:docMk/>
            <pc:sldMk cId="115791242" sldId="274"/>
            <ac:spMk id="17" creationId="{DCFDFFB9-D302-4A05-A770-D33232254722}"/>
          </ac:spMkLst>
        </pc:spChg>
        <pc:picChg chg="add mod ord">
          <ac:chgData name="SUNIL KUMAR" userId="2716ee79d5429699" providerId="Windows Live" clId="Web-{2F6F4DAD-8F4C-488A-A07A-5FCF7A03722B}" dt="2023-11-04T08:12:26.064" v="103" actId="14100"/>
          <ac:picMkLst>
            <pc:docMk/>
            <pc:sldMk cId="115791242" sldId="274"/>
            <ac:picMk id="4" creationId="{A308F0BF-4C23-98D7-20F5-52C7C48B17A7}"/>
          </ac:picMkLst>
        </pc:picChg>
        <pc:cxnChg chg="add mod">
          <ac:chgData name="SUNIL KUMAR" userId="2716ee79d5429699" providerId="Windows Live" clId="Web-{2F6F4DAD-8F4C-488A-A07A-5FCF7A03722B}" dt="2023-11-04T08:07:51.636" v="68"/>
          <ac:cxnSpMkLst>
            <pc:docMk/>
            <pc:sldMk cId="115791242" sldId="274"/>
            <ac:cxnSpMk id="5" creationId="{067E9B20-14A6-88A4-80BA-FF934B156F2F}"/>
          </ac:cxnSpMkLst>
        </pc:cxnChg>
        <pc:cxnChg chg="add mod">
          <ac:chgData name="SUNIL KUMAR" userId="2716ee79d5429699" providerId="Windows Live" clId="Web-{2F6F4DAD-8F4C-488A-A07A-5FCF7A03722B}" dt="2023-11-04T08:09:53.123" v="101" actId="14100"/>
          <ac:cxnSpMkLst>
            <pc:docMk/>
            <pc:sldMk cId="115791242" sldId="274"/>
            <ac:cxnSpMk id="7" creationId="{2640A3FC-36A7-105C-F195-AD3D844D09D1}"/>
          </ac:cxnSpMkLst>
        </pc:cxnChg>
      </pc:sldChg>
      <pc:sldChg chg="addSp delSp modSp new del">
        <pc:chgData name="SUNIL KUMAR" userId="2716ee79d5429699" providerId="Windows Live" clId="Web-{2F6F4DAD-8F4C-488A-A07A-5FCF7A03722B}" dt="2023-11-04T09:47:21.204" v="345"/>
        <pc:sldMkLst>
          <pc:docMk/>
          <pc:sldMk cId="2582496549" sldId="275"/>
        </pc:sldMkLst>
        <pc:spChg chg="del">
          <ac:chgData name="SUNIL KUMAR" userId="2716ee79d5429699" providerId="Windows Live" clId="Web-{2F6F4DAD-8F4C-488A-A07A-5FCF7A03722B}" dt="2023-11-04T08:14:30.145" v="105"/>
          <ac:spMkLst>
            <pc:docMk/>
            <pc:sldMk cId="2582496549" sldId="275"/>
            <ac:spMk id="2" creationId="{829242BA-5669-5E70-8A3D-B4C2230E43E7}"/>
          </ac:spMkLst>
        </pc:spChg>
        <pc:spChg chg="del">
          <ac:chgData name="SUNIL KUMAR" userId="2716ee79d5429699" providerId="Windows Live" clId="Web-{2F6F4DAD-8F4C-488A-A07A-5FCF7A03722B}" dt="2023-11-04T08:14:28.301" v="104"/>
          <ac:spMkLst>
            <pc:docMk/>
            <pc:sldMk cId="2582496549" sldId="275"/>
            <ac:spMk id="3" creationId="{8CB0558F-68CA-F0B2-CF37-08DE03E42597}"/>
          </ac:spMkLst>
        </pc:spChg>
        <pc:picChg chg="add mod">
          <ac:chgData name="SUNIL KUMAR" userId="2716ee79d5429699" providerId="Windows Live" clId="Web-{2F6F4DAD-8F4C-488A-A07A-5FCF7A03722B}" dt="2023-11-04T08:15:33.084" v="112" actId="1076"/>
          <ac:picMkLst>
            <pc:docMk/>
            <pc:sldMk cId="2582496549" sldId="275"/>
            <ac:picMk id="4" creationId="{17E3E297-E5E6-76A7-10DC-F872562EA5F0}"/>
          </ac:picMkLst>
        </pc:picChg>
        <pc:picChg chg="add del mod">
          <ac:chgData name="SUNIL KUMAR" userId="2716ee79d5429699" providerId="Windows Live" clId="Web-{2F6F4DAD-8F4C-488A-A07A-5FCF7A03722B}" dt="2023-11-04T08:15:25.678" v="111"/>
          <ac:picMkLst>
            <pc:docMk/>
            <pc:sldMk cId="2582496549" sldId="275"/>
            <ac:picMk id="5" creationId="{4C82BFCF-18D9-9742-E9B8-DE8CC5E2AF05}"/>
          </ac:picMkLst>
        </pc:picChg>
      </pc:sldChg>
      <pc:sldChg chg="addSp delSp modSp new del mod setBg">
        <pc:chgData name="SUNIL KUMAR" userId="2716ee79d5429699" providerId="Windows Live" clId="Web-{2F6F4DAD-8F4C-488A-A07A-5FCF7A03722B}" dt="2023-11-04T09:27:27.239" v="327"/>
        <pc:sldMkLst>
          <pc:docMk/>
          <pc:sldMk cId="1813501523" sldId="276"/>
        </pc:sldMkLst>
        <pc:spChg chg="del">
          <ac:chgData name="SUNIL KUMAR" userId="2716ee79d5429699" providerId="Windows Live" clId="Web-{2F6F4DAD-8F4C-488A-A07A-5FCF7A03722B}" dt="2023-11-04T08:16:30.679" v="114"/>
          <ac:spMkLst>
            <pc:docMk/>
            <pc:sldMk cId="1813501523" sldId="276"/>
            <ac:spMk id="2" creationId="{234E728C-B624-11EB-B463-67B320672ABE}"/>
          </ac:spMkLst>
        </pc:spChg>
        <pc:spChg chg="del">
          <ac:chgData name="SUNIL KUMAR" userId="2716ee79d5429699" providerId="Windows Live" clId="Web-{2F6F4DAD-8F4C-488A-A07A-5FCF7A03722B}" dt="2023-11-04T08:16:10.288" v="113"/>
          <ac:spMkLst>
            <pc:docMk/>
            <pc:sldMk cId="1813501523" sldId="276"/>
            <ac:spMk id="3" creationId="{5E51A7F1-7356-3925-B967-33BD1A38DFDD}"/>
          </ac:spMkLst>
        </pc:spChg>
        <pc:spChg chg="add del">
          <ac:chgData name="SUNIL KUMAR" userId="2716ee79d5429699" providerId="Windows Live" clId="Web-{2F6F4DAD-8F4C-488A-A07A-5FCF7A03722B}" dt="2023-11-04T08:17:07.477" v="118"/>
          <ac:spMkLst>
            <pc:docMk/>
            <pc:sldMk cId="1813501523" sldId="276"/>
            <ac:spMk id="5" creationId="{08F9131F-C01A-32F6-5958-E296CA4D1BAE}"/>
          </ac:spMkLst>
        </pc:spChg>
        <pc:spChg chg="add mod">
          <ac:chgData name="SUNIL KUMAR" userId="2716ee79d5429699" providerId="Windows Live" clId="Web-{2F6F4DAD-8F4C-488A-A07A-5FCF7A03722B}" dt="2023-11-04T08:21:46.248" v="190" actId="20577"/>
          <ac:spMkLst>
            <pc:docMk/>
            <pc:sldMk cId="1813501523" sldId="276"/>
            <ac:spMk id="6" creationId="{D85C1618-31C7-B660-466D-4BC0F42E7193}"/>
          </ac:spMkLst>
        </pc:spChg>
        <pc:spChg chg="add del">
          <ac:chgData name="SUNIL KUMAR" userId="2716ee79d5429699" providerId="Windows Live" clId="Web-{2F6F4DAD-8F4C-488A-A07A-5FCF7A03722B}" dt="2023-11-04T08:18:01.197" v="147"/>
          <ac:spMkLst>
            <pc:docMk/>
            <pc:sldMk cId="1813501523" sldId="276"/>
            <ac:spMk id="7" creationId="{F4CE48F1-F3D5-A6C7-F677-480031E07CF9}"/>
          </ac:spMkLst>
        </pc:spChg>
        <pc:spChg chg="add mod">
          <ac:chgData name="SUNIL KUMAR" userId="2716ee79d5429699" providerId="Windows Live" clId="Web-{2F6F4DAD-8F4C-488A-A07A-5FCF7A03722B}" dt="2023-11-04T08:21:04.810" v="185" actId="20577"/>
          <ac:spMkLst>
            <pc:docMk/>
            <pc:sldMk cId="1813501523" sldId="276"/>
            <ac:spMk id="8" creationId="{DDFE714E-591B-D4AF-2114-9D4D2321AC61}"/>
          </ac:spMkLst>
        </pc:spChg>
        <pc:spChg chg="add">
          <ac:chgData name="SUNIL KUMAR" userId="2716ee79d5429699" providerId="Windows Live" clId="Web-{2F6F4DAD-8F4C-488A-A07A-5FCF7A03722B}" dt="2023-11-04T08:16:30.679" v="114"/>
          <ac:spMkLst>
            <pc:docMk/>
            <pc:sldMk cId="1813501523" sldId="276"/>
            <ac:spMk id="9" creationId="{AA5ED585-FEBB-4DAD-84C0-97BEE6C360C3}"/>
          </ac:spMkLst>
        </pc:spChg>
        <pc:spChg chg="add">
          <ac:chgData name="SUNIL KUMAR" userId="2716ee79d5429699" providerId="Windows Live" clId="Web-{2F6F4DAD-8F4C-488A-A07A-5FCF7A03722B}" dt="2023-11-04T08:21:04.966" v="186"/>
          <ac:spMkLst>
            <pc:docMk/>
            <pc:sldMk cId="1813501523" sldId="276"/>
            <ac:spMk id="10" creationId="{78FEA453-073E-22C3-4FA7-EAED80FEB6E9}"/>
          </ac:spMkLst>
        </pc:spChg>
        <pc:spChg chg="add">
          <ac:chgData name="SUNIL KUMAR" userId="2716ee79d5429699" providerId="Windows Live" clId="Web-{2F6F4DAD-8F4C-488A-A07A-5FCF7A03722B}" dt="2023-11-04T08:16:30.679" v="114"/>
          <ac:spMkLst>
            <pc:docMk/>
            <pc:sldMk cId="1813501523" sldId="276"/>
            <ac:spMk id="11" creationId="{EF6AC352-A720-4DB3-87CA-A33B0607CA2F}"/>
          </ac:spMkLst>
        </pc:spChg>
        <pc:spChg chg="add">
          <ac:chgData name="SUNIL KUMAR" userId="2716ee79d5429699" providerId="Windows Live" clId="Web-{2F6F4DAD-8F4C-488A-A07A-5FCF7A03722B}" dt="2023-11-04T08:16:30.679" v="114"/>
          <ac:spMkLst>
            <pc:docMk/>
            <pc:sldMk cId="1813501523" sldId="276"/>
            <ac:spMk id="13" creationId="{8ECBFEF8-9038-4E5E-A5F1-E4DC2303553E}"/>
          </ac:spMkLst>
        </pc:spChg>
        <pc:spChg chg="add">
          <ac:chgData name="SUNIL KUMAR" userId="2716ee79d5429699" providerId="Windows Live" clId="Web-{2F6F4DAD-8F4C-488A-A07A-5FCF7A03722B}" dt="2023-11-04T08:16:30.679" v="114"/>
          <ac:spMkLst>
            <pc:docMk/>
            <pc:sldMk cId="1813501523" sldId="276"/>
            <ac:spMk id="15" creationId="{F37E8EB2-7BE0-4F3D-921C-F4E9C2C14929}"/>
          </ac:spMkLst>
        </pc:spChg>
        <pc:spChg chg="add">
          <ac:chgData name="SUNIL KUMAR" userId="2716ee79d5429699" providerId="Windows Live" clId="Web-{2F6F4DAD-8F4C-488A-A07A-5FCF7A03722B}" dt="2023-11-04T08:16:30.679" v="114"/>
          <ac:spMkLst>
            <pc:docMk/>
            <pc:sldMk cId="1813501523" sldId="276"/>
            <ac:spMk id="17" creationId="{E77AE46B-A945-4A7E-9911-903176079DD0}"/>
          </ac:spMkLst>
        </pc:spChg>
        <pc:grpChg chg="add">
          <ac:chgData name="SUNIL KUMAR" userId="2716ee79d5429699" providerId="Windows Live" clId="Web-{2F6F4DAD-8F4C-488A-A07A-5FCF7A03722B}" dt="2023-11-04T08:21:18.123" v="187"/>
          <ac:grpSpMkLst>
            <pc:docMk/>
            <pc:sldMk cId="1813501523" sldId="276"/>
            <ac:grpSpMk id="12" creationId="{29DDA79D-B83D-C7C8-3FB0-D93D98EA60BE}"/>
          </ac:grpSpMkLst>
        </pc:grpChg>
        <pc:picChg chg="add mod ord">
          <ac:chgData name="SUNIL KUMAR" userId="2716ee79d5429699" providerId="Windows Live" clId="Web-{2F6F4DAD-8F4C-488A-A07A-5FCF7A03722B}" dt="2023-11-04T08:16:46.507" v="116" actId="14100"/>
          <ac:picMkLst>
            <pc:docMk/>
            <pc:sldMk cId="1813501523" sldId="276"/>
            <ac:picMk id="4" creationId="{8A07F83F-6A33-3D57-AB91-ABA2FAC5976F}"/>
          </ac:picMkLst>
        </pc:picChg>
      </pc:sldChg>
      <pc:sldChg chg="addSp delSp modSp new mod setBg">
        <pc:chgData name="SUNIL KUMAR" userId="2716ee79d5429699" providerId="Windows Live" clId="Web-{2F6F4DAD-8F4C-488A-A07A-5FCF7A03722B}" dt="2023-11-04T08:27:01.771" v="246" actId="20577"/>
        <pc:sldMkLst>
          <pc:docMk/>
          <pc:sldMk cId="4003404315" sldId="277"/>
        </pc:sldMkLst>
        <pc:spChg chg="del mod">
          <ac:chgData name="SUNIL KUMAR" userId="2716ee79d5429699" providerId="Windows Live" clId="Web-{2F6F4DAD-8F4C-488A-A07A-5FCF7A03722B}" dt="2023-11-04T08:25:04.503" v="199"/>
          <ac:spMkLst>
            <pc:docMk/>
            <pc:sldMk cId="4003404315" sldId="277"/>
            <ac:spMk id="2" creationId="{814AE6CC-F42E-88B9-F3C2-A1DDF9F71858}"/>
          </ac:spMkLst>
        </pc:spChg>
        <pc:spChg chg="del">
          <ac:chgData name="SUNIL KUMAR" userId="2716ee79d5429699" providerId="Windows Live" clId="Web-{2F6F4DAD-8F4C-488A-A07A-5FCF7A03722B}" dt="2023-11-04T08:24:42.299" v="194"/>
          <ac:spMkLst>
            <pc:docMk/>
            <pc:sldMk cId="4003404315" sldId="277"/>
            <ac:spMk id="3" creationId="{10E707AE-3D90-18CA-5E9E-123662D1ACFC}"/>
          </ac:spMkLst>
        </pc:spChg>
        <pc:spChg chg="add mod">
          <ac:chgData name="SUNIL KUMAR" userId="2716ee79d5429699" providerId="Windows Live" clId="Web-{2F6F4DAD-8F4C-488A-A07A-5FCF7A03722B}" dt="2023-11-04T08:26:15.457" v="235" actId="1076"/>
          <ac:spMkLst>
            <pc:docMk/>
            <pc:sldMk cId="4003404315" sldId="277"/>
            <ac:spMk id="5" creationId="{7508893B-87C7-2EA2-1F0B-5E02090A5A0F}"/>
          </ac:spMkLst>
        </pc:spChg>
        <pc:spChg chg="add mod">
          <ac:chgData name="SUNIL KUMAR" userId="2716ee79d5429699" providerId="Windows Live" clId="Web-{2F6F4DAD-8F4C-488A-A07A-5FCF7A03722B}" dt="2023-11-04T08:27:01.771" v="246" actId="20577"/>
          <ac:spMkLst>
            <pc:docMk/>
            <pc:sldMk cId="4003404315" sldId="277"/>
            <ac:spMk id="7" creationId="{1723DC30-A58B-D50D-6DA2-1B7205EB4DC5}"/>
          </ac:spMkLst>
        </pc:spChg>
        <pc:spChg chg="add del">
          <ac:chgData name="SUNIL KUMAR" userId="2716ee79d5429699" providerId="Windows Live" clId="Web-{2F6F4DAD-8F4C-488A-A07A-5FCF7A03722B}" dt="2023-11-04T08:25:07.565" v="200"/>
          <ac:spMkLst>
            <pc:docMk/>
            <pc:sldMk cId="4003404315" sldId="277"/>
            <ac:spMk id="8" creationId="{12C7ABB3-A8FB-65B6-EC10-711A64210104}"/>
          </ac:spMkLst>
        </pc:spChg>
        <pc:spChg chg="add">
          <ac:chgData name="SUNIL KUMAR" userId="2716ee79d5429699" providerId="Windows Live" clId="Web-{2F6F4DAD-8F4C-488A-A07A-5FCF7A03722B}" dt="2023-11-04T08:24:49.049" v="195"/>
          <ac:spMkLst>
            <pc:docMk/>
            <pc:sldMk cId="4003404315" sldId="277"/>
            <ac:spMk id="11" creationId="{95199994-21AE-49A2-BA0D-12E295989A9A}"/>
          </ac:spMkLst>
        </pc:spChg>
        <pc:spChg chg="add">
          <ac:chgData name="SUNIL KUMAR" userId="2716ee79d5429699" providerId="Windows Live" clId="Web-{2F6F4DAD-8F4C-488A-A07A-5FCF7A03722B}" dt="2023-11-04T08:24:49.049" v="195"/>
          <ac:spMkLst>
            <pc:docMk/>
            <pc:sldMk cId="4003404315" sldId="277"/>
            <ac:spMk id="13" creationId="{A2C34835-4F79-4934-B151-D68E79764C72}"/>
          </ac:spMkLst>
        </pc:spChg>
        <pc:picChg chg="add mod ord">
          <ac:chgData name="SUNIL KUMAR" userId="2716ee79d5429699" providerId="Windows Live" clId="Web-{2F6F4DAD-8F4C-488A-A07A-5FCF7A03722B}" dt="2023-11-04T08:25:00.706" v="198" actId="1076"/>
          <ac:picMkLst>
            <pc:docMk/>
            <pc:sldMk cId="4003404315" sldId="277"/>
            <ac:picMk id="4" creationId="{D220A180-AD0D-6009-47A8-75781CC47D74}"/>
          </ac:picMkLst>
        </pc:picChg>
        <pc:cxnChg chg="add mod">
          <ac:chgData name="SUNIL KUMAR" userId="2716ee79d5429699" providerId="Windows Live" clId="Web-{2F6F4DAD-8F4C-488A-A07A-5FCF7A03722B}" dt="2023-11-04T08:26:45.786" v="241"/>
          <ac:cxnSpMkLst>
            <pc:docMk/>
            <pc:sldMk cId="4003404315" sldId="277"/>
            <ac:cxnSpMk id="6" creationId="{4F5BD2E1-BEF7-0CE9-7E57-EA6D5FEDF425}"/>
          </ac:cxnSpMkLst>
        </pc:cxnChg>
      </pc:sldChg>
      <pc:sldChg chg="addSp delSp modSp new del mod setBg">
        <pc:chgData name="SUNIL KUMAR" userId="2716ee79d5429699" providerId="Windows Live" clId="Web-{2F6F4DAD-8F4C-488A-A07A-5FCF7A03722B}" dt="2023-11-04T09:11:20.295" v="306"/>
        <pc:sldMkLst>
          <pc:docMk/>
          <pc:sldMk cId="2934324250" sldId="278"/>
        </pc:sldMkLst>
        <pc:spChg chg="del">
          <ac:chgData name="SUNIL KUMAR" userId="2716ee79d5429699" providerId="Windows Live" clId="Web-{2F6F4DAD-8F4C-488A-A07A-5FCF7A03722B}" dt="2023-11-04T08:33:46.905" v="248"/>
          <ac:spMkLst>
            <pc:docMk/>
            <pc:sldMk cId="2934324250" sldId="278"/>
            <ac:spMk id="2" creationId="{F909B5FB-9E5C-CBBA-9C93-088918659BA8}"/>
          </ac:spMkLst>
        </pc:spChg>
        <pc:spChg chg="del">
          <ac:chgData name="SUNIL KUMAR" userId="2716ee79d5429699" providerId="Windows Live" clId="Web-{2F6F4DAD-8F4C-488A-A07A-5FCF7A03722B}" dt="2023-11-04T08:33:45.124" v="247"/>
          <ac:spMkLst>
            <pc:docMk/>
            <pc:sldMk cId="2934324250" sldId="278"/>
            <ac:spMk id="3" creationId="{DD351372-C81E-4A5A-BFAD-F703FE4322B5}"/>
          </ac:spMkLst>
        </pc:spChg>
        <pc:spChg chg="add mod">
          <ac:chgData name="SUNIL KUMAR" userId="2716ee79d5429699" providerId="Windows Live" clId="Web-{2F6F4DAD-8F4C-488A-A07A-5FCF7A03722B}" dt="2023-11-04T08:37:08.816" v="263" actId="1076"/>
          <ac:spMkLst>
            <pc:docMk/>
            <pc:sldMk cId="2934324250" sldId="278"/>
            <ac:spMk id="6" creationId="{F8FFA0F3-87D5-8FB7-4D4F-3D40740BD2D6}"/>
          </ac:spMkLst>
        </pc:spChg>
        <pc:spChg chg="add mod">
          <ac:chgData name="SUNIL KUMAR" userId="2716ee79d5429699" providerId="Windows Live" clId="Web-{2F6F4DAD-8F4C-488A-A07A-5FCF7A03722B}" dt="2023-11-04T08:37:52.801" v="268" actId="688"/>
          <ac:spMkLst>
            <pc:docMk/>
            <pc:sldMk cId="2934324250" sldId="278"/>
            <ac:spMk id="7" creationId="{C8D34673-CBFE-9251-0F3F-873620CFE2E6}"/>
          </ac:spMkLst>
        </pc:spChg>
        <pc:spChg chg="add mod">
          <ac:chgData name="SUNIL KUMAR" userId="2716ee79d5429699" providerId="Windows Live" clId="Web-{2F6F4DAD-8F4C-488A-A07A-5FCF7A03722B}" dt="2023-11-04T08:38:40.255" v="273" actId="688"/>
          <ac:spMkLst>
            <pc:docMk/>
            <pc:sldMk cId="2934324250" sldId="278"/>
            <ac:spMk id="8" creationId="{6DC09F3B-3653-F315-9A63-71FA779FFDA1}"/>
          </ac:spMkLst>
        </pc:spChg>
        <pc:spChg chg="add">
          <ac:chgData name="SUNIL KUMAR" userId="2716ee79d5429699" providerId="Windows Live" clId="Web-{2F6F4DAD-8F4C-488A-A07A-5FCF7A03722B}" dt="2023-11-04T08:33:55.859" v="250"/>
          <ac:spMkLst>
            <pc:docMk/>
            <pc:sldMk cId="2934324250" sldId="278"/>
            <ac:spMk id="9" creationId="{AA5ED585-FEBB-4DAD-84C0-97BEE6C360C3}"/>
          </ac:spMkLst>
        </pc:spChg>
        <pc:spChg chg="add mod">
          <ac:chgData name="SUNIL KUMAR" userId="2716ee79d5429699" providerId="Windows Live" clId="Web-{2F6F4DAD-8F4C-488A-A07A-5FCF7A03722B}" dt="2023-11-04T08:39:34.694" v="289" actId="20577"/>
          <ac:spMkLst>
            <pc:docMk/>
            <pc:sldMk cId="2934324250" sldId="278"/>
            <ac:spMk id="10" creationId="{B84F4E41-35ED-51A7-CD8A-B2F4C49C3695}"/>
          </ac:spMkLst>
        </pc:spChg>
        <pc:spChg chg="add">
          <ac:chgData name="SUNIL KUMAR" userId="2716ee79d5429699" providerId="Windows Live" clId="Web-{2F6F4DAD-8F4C-488A-A07A-5FCF7A03722B}" dt="2023-11-04T08:33:55.859" v="250"/>
          <ac:spMkLst>
            <pc:docMk/>
            <pc:sldMk cId="2934324250" sldId="278"/>
            <ac:spMk id="11" creationId="{EF6AC352-A720-4DB3-87CA-A33B0607CA2F}"/>
          </ac:spMkLst>
        </pc:spChg>
        <pc:spChg chg="add mod">
          <ac:chgData name="SUNIL KUMAR" userId="2716ee79d5429699" providerId="Windows Live" clId="Web-{2F6F4DAD-8F4C-488A-A07A-5FCF7A03722B}" dt="2023-11-04T08:39:58.898" v="291"/>
          <ac:spMkLst>
            <pc:docMk/>
            <pc:sldMk cId="2934324250" sldId="278"/>
            <ac:spMk id="12" creationId="{FC2A02D0-2238-06A6-E074-E6C73CBA354F}"/>
          </ac:spMkLst>
        </pc:spChg>
        <pc:spChg chg="add">
          <ac:chgData name="SUNIL KUMAR" userId="2716ee79d5429699" providerId="Windows Live" clId="Web-{2F6F4DAD-8F4C-488A-A07A-5FCF7A03722B}" dt="2023-11-04T08:33:55.859" v="250"/>
          <ac:spMkLst>
            <pc:docMk/>
            <pc:sldMk cId="2934324250" sldId="278"/>
            <ac:spMk id="13" creationId="{8ECBFEF8-9038-4E5E-A5F1-E4DC2303553E}"/>
          </ac:spMkLst>
        </pc:spChg>
        <pc:spChg chg="add mod">
          <ac:chgData name="SUNIL KUMAR" userId="2716ee79d5429699" providerId="Windows Live" clId="Web-{2F6F4DAD-8F4C-488A-A07A-5FCF7A03722B}" dt="2023-11-04T08:40:22.430" v="305" actId="20577"/>
          <ac:spMkLst>
            <pc:docMk/>
            <pc:sldMk cId="2934324250" sldId="278"/>
            <ac:spMk id="14" creationId="{8B1B1CC2-18EA-8D26-5F11-D2A267D4972C}"/>
          </ac:spMkLst>
        </pc:spChg>
        <pc:spChg chg="add">
          <ac:chgData name="SUNIL KUMAR" userId="2716ee79d5429699" providerId="Windows Live" clId="Web-{2F6F4DAD-8F4C-488A-A07A-5FCF7A03722B}" dt="2023-11-04T08:33:55.859" v="250"/>
          <ac:spMkLst>
            <pc:docMk/>
            <pc:sldMk cId="2934324250" sldId="278"/>
            <ac:spMk id="15" creationId="{F37E8EB2-7BE0-4F3D-921C-F4E9C2C14929}"/>
          </ac:spMkLst>
        </pc:spChg>
        <pc:spChg chg="add">
          <ac:chgData name="SUNIL KUMAR" userId="2716ee79d5429699" providerId="Windows Live" clId="Web-{2F6F4DAD-8F4C-488A-A07A-5FCF7A03722B}" dt="2023-11-04T08:33:55.859" v="250"/>
          <ac:spMkLst>
            <pc:docMk/>
            <pc:sldMk cId="2934324250" sldId="278"/>
            <ac:spMk id="17" creationId="{E77AE46B-A945-4A7E-9911-903176079DD0}"/>
          </ac:spMkLst>
        </pc:spChg>
        <pc:picChg chg="add del mod">
          <ac:chgData name="SUNIL KUMAR" userId="2716ee79d5429699" providerId="Windows Live" clId="Web-{2F6F4DAD-8F4C-488A-A07A-5FCF7A03722B}" dt="2023-11-04T08:34:13.640" v="251"/>
          <ac:picMkLst>
            <pc:docMk/>
            <pc:sldMk cId="2934324250" sldId="278"/>
            <ac:picMk id="4" creationId="{36874E8B-6F92-CC43-97D0-BC9B85B0D94F}"/>
          </ac:picMkLst>
        </pc:picChg>
        <pc:picChg chg="add mod modCrop">
          <ac:chgData name="SUNIL KUMAR" userId="2716ee79d5429699" providerId="Windows Live" clId="Web-{2F6F4DAD-8F4C-488A-A07A-5FCF7A03722B}" dt="2023-11-04T08:37:48.020" v="267" actId="1076"/>
          <ac:picMkLst>
            <pc:docMk/>
            <pc:sldMk cId="2934324250" sldId="278"/>
            <ac:picMk id="5" creationId="{298F7C82-3BEC-7E8F-BA0D-6E7D734276F3}"/>
          </ac:picMkLst>
        </pc:picChg>
      </pc:sldChg>
      <pc:sldChg chg="addSp delSp modSp new del">
        <pc:chgData name="SUNIL KUMAR" userId="2716ee79d5429699" providerId="Windows Live" clId="Web-{2F6F4DAD-8F4C-488A-A07A-5FCF7A03722B}" dt="2023-11-04T09:27:21.723" v="326"/>
        <pc:sldMkLst>
          <pc:docMk/>
          <pc:sldMk cId="4045473195" sldId="279"/>
        </pc:sldMkLst>
        <pc:spChg chg="del">
          <ac:chgData name="SUNIL KUMAR" userId="2716ee79d5429699" providerId="Windows Live" clId="Web-{2F6F4DAD-8F4C-488A-A07A-5FCF7A03722B}" dt="2023-11-04T09:14:44.615" v="312"/>
          <ac:spMkLst>
            <pc:docMk/>
            <pc:sldMk cId="4045473195" sldId="279"/>
            <ac:spMk id="3" creationId="{2E23FDAA-DF4C-753C-4B84-423B601B9D21}"/>
          </ac:spMkLst>
        </pc:spChg>
        <pc:picChg chg="add mod ord">
          <ac:chgData name="SUNIL KUMAR" userId="2716ee79d5429699" providerId="Windows Live" clId="Web-{2F6F4DAD-8F4C-488A-A07A-5FCF7A03722B}" dt="2023-11-04T09:15:13.866" v="317" actId="14100"/>
          <ac:picMkLst>
            <pc:docMk/>
            <pc:sldMk cId="4045473195" sldId="279"/>
            <ac:picMk id="4" creationId="{77D7CFCB-214A-7BBA-268B-5BF61ADF9E61}"/>
          </ac:picMkLst>
        </pc:picChg>
      </pc:sldChg>
      <pc:sldChg chg="addSp delSp modSp new mod setBg">
        <pc:chgData name="SUNIL KUMAR" userId="2716ee79d5429699" providerId="Windows Live" clId="Web-{2F6F4DAD-8F4C-488A-A07A-5FCF7A03722B}" dt="2023-11-04T09:29:42.275" v="329" actId="14100"/>
        <pc:sldMkLst>
          <pc:docMk/>
          <pc:sldMk cId="1444258842" sldId="280"/>
        </pc:sldMkLst>
        <pc:spChg chg="del">
          <ac:chgData name="SUNIL KUMAR" userId="2716ee79d5429699" providerId="Windows Live" clId="Web-{2F6F4DAD-8F4C-488A-A07A-5FCF7A03722B}" dt="2023-11-04T09:11:47.608" v="309"/>
          <ac:spMkLst>
            <pc:docMk/>
            <pc:sldMk cId="1444258842" sldId="280"/>
            <ac:spMk id="2" creationId="{46D37085-08B5-3C1C-1C8F-2BFE59E5E435}"/>
          </ac:spMkLst>
        </pc:spChg>
        <pc:spChg chg="del">
          <ac:chgData name="SUNIL KUMAR" userId="2716ee79d5429699" providerId="Windows Live" clId="Web-{2F6F4DAD-8F4C-488A-A07A-5FCF7A03722B}" dt="2023-11-04T09:11:29.201" v="308"/>
          <ac:spMkLst>
            <pc:docMk/>
            <pc:sldMk cId="1444258842" sldId="280"/>
            <ac:spMk id="3" creationId="{93640303-0295-B8B2-4B96-8435BC69B5C3}"/>
          </ac:spMkLst>
        </pc:spChg>
        <pc:spChg chg="add del mod">
          <ac:chgData name="SUNIL KUMAR" userId="2716ee79d5429699" providerId="Windows Live" clId="Web-{2F6F4DAD-8F4C-488A-A07A-5FCF7A03722B}" dt="2023-11-04T09:29:36.322" v="328"/>
          <ac:spMkLst>
            <pc:docMk/>
            <pc:sldMk cId="1444258842" sldId="280"/>
            <ac:spMk id="6" creationId="{454D17D6-D163-F4CE-1BD3-D940ED4D0E5D}"/>
          </ac:spMkLst>
        </pc:spChg>
        <pc:spChg chg="add">
          <ac:chgData name="SUNIL KUMAR" userId="2716ee79d5429699" providerId="Windows Live" clId="Web-{2F6F4DAD-8F4C-488A-A07A-5FCF7A03722B}" dt="2023-11-04T09:11:47.608" v="309"/>
          <ac:spMkLst>
            <pc:docMk/>
            <pc:sldMk cId="1444258842" sldId="280"/>
            <ac:spMk id="9" creationId="{AA5ED585-FEBB-4DAD-84C0-97BEE6C360C3}"/>
          </ac:spMkLst>
        </pc:spChg>
        <pc:spChg chg="add">
          <ac:chgData name="SUNIL KUMAR" userId="2716ee79d5429699" providerId="Windows Live" clId="Web-{2F6F4DAD-8F4C-488A-A07A-5FCF7A03722B}" dt="2023-11-04T09:11:47.608" v="309"/>
          <ac:spMkLst>
            <pc:docMk/>
            <pc:sldMk cId="1444258842" sldId="280"/>
            <ac:spMk id="11" creationId="{EF6AC352-A720-4DB3-87CA-A33B0607CA2F}"/>
          </ac:spMkLst>
        </pc:spChg>
        <pc:spChg chg="add">
          <ac:chgData name="SUNIL KUMAR" userId="2716ee79d5429699" providerId="Windows Live" clId="Web-{2F6F4DAD-8F4C-488A-A07A-5FCF7A03722B}" dt="2023-11-04T09:11:47.608" v="309"/>
          <ac:spMkLst>
            <pc:docMk/>
            <pc:sldMk cId="1444258842" sldId="280"/>
            <ac:spMk id="13" creationId="{8ECBFEF8-9038-4E5E-A5F1-E4DC2303553E}"/>
          </ac:spMkLst>
        </pc:spChg>
        <pc:spChg chg="add">
          <ac:chgData name="SUNIL KUMAR" userId="2716ee79d5429699" providerId="Windows Live" clId="Web-{2F6F4DAD-8F4C-488A-A07A-5FCF7A03722B}" dt="2023-11-04T09:11:47.608" v="309"/>
          <ac:spMkLst>
            <pc:docMk/>
            <pc:sldMk cId="1444258842" sldId="280"/>
            <ac:spMk id="15" creationId="{F37E8EB2-7BE0-4F3D-921C-F4E9C2C14929}"/>
          </ac:spMkLst>
        </pc:spChg>
        <pc:spChg chg="add">
          <ac:chgData name="SUNIL KUMAR" userId="2716ee79d5429699" providerId="Windows Live" clId="Web-{2F6F4DAD-8F4C-488A-A07A-5FCF7A03722B}" dt="2023-11-04T09:11:47.608" v="309"/>
          <ac:spMkLst>
            <pc:docMk/>
            <pc:sldMk cId="1444258842" sldId="280"/>
            <ac:spMk id="17" creationId="{E77AE46B-A945-4A7E-9911-903176079DD0}"/>
          </ac:spMkLst>
        </pc:spChg>
        <pc:picChg chg="add del mod ord">
          <ac:chgData name="SUNIL KUMAR" userId="2716ee79d5429699" providerId="Windows Live" clId="Web-{2F6F4DAD-8F4C-488A-A07A-5FCF7A03722B}" dt="2023-11-04T09:27:15.613" v="324"/>
          <ac:picMkLst>
            <pc:docMk/>
            <pc:sldMk cId="1444258842" sldId="280"/>
            <ac:picMk id="4" creationId="{27ADF08B-527D-5674-6B22-C3E122BEB83A}"/>
          </ac:picMkLst>
        </pc:picChg>
        <pc:picChg chg="add mod ord">
          <ac:chgData name="SUNIL KUMAR" userId="2716ee79d5429699" providerId="Windows Live" clId="Web-{2F6F4DAD-8F4C-488A-A07A-5FCF7A03722B}" dt="2023-11-04T09:29:42.275" v="329" actId="14100"/>
          <ac:picMkLst>
            <pc:docMk/>
            <pc:sldMk cId="1444258842" sldId="280"/>
            <ac:picMk id="7" creationId="{39E007B7-ECC9-1A04-F6DB-1411EFF59673}"/>
          </ac:picMkLst>
        </pc:picChg>
      </pc:sldChg>
      <pc:sldChg chg="addSp delSp modSp new">
        <pc:chgData name="SUNIL KUMAR" userId="2716ee79d5429699" providerId="Windows Live" clId="Web-{2F6F4DAD-8F4C-488A-A07A-5FCF7A03722B}" dt="2023-11-04T09:36:25.602" v="336" actId="14100"/>
        <pc:sldMkLst>
          <pc:docMk/>
          <pc:sldMk cId="1980967969" sldId="281"/>
        </pc:sldMkLst>
        <pc:spChg chg="del">
          <ac:chgData name="SUNIL KUMAR" userId="2716ee79d5429699" providerId="Windows Live" clId="Web-{2F6F4DAD-8F4C-488A-A07A-5FCF7A03722B}" dt="2023-11-04T09:36:11.773" v="332"/>
          <ac:spMkLst>
            <pc:docMk/>
            <pc:sldMk cId="1980967969" sldId="281"/>
            <ac:spMk id="2" creationId="{F20010DC-B828-487C-6D53-8E9073E9E3AF}"/>
          </ac:spMkLst>
        </pc:spChg>
        <pc:spChg chg="del">
          <ac:chgData name="SUNIL KUMAR" userId="2716ee79d5429699" providerId="Windows Live" clId="Web-{2F6F4DAD-8F4C-488A-A07A-5FCF7A03722B}" dt="2023-11-04T09:36:10.273" v="331"/>
          <ac:spMkLst>
            <pc:docMk/>
            <pc:sldMk cId="1980967969" sldId="281"/>
            <ac:spMk id="3" creationId="{23826D6E-66FA-9CE2-A106-CB30280C4A7B}"/>
          </ac:spMkLst>
        </pc:spChg>
        <pc:picChg chg="add mod">
          <ac:chgData name="SUNIL KUMAR" userId="2716ee79d5429699" providerId="Windows Live" clId="Web-{2F6F4DAD-8F4C-488A-A07A-5FCF7A03722B}" dt="2023-11-04T09:36:25.602" v="336" actId="14100"/>
          <ac:picMkLst>
            <pc:docMk/>
            <pc:sldMk cId="1980967969" sldId="281"/>
            <ac:picMk id="4" creationId="{03DA3232-9861-9899-4F83-EB830C2849C4}"/>
          </ac:picMkLst>
        </pc:picChg>
      </pc:sldChg>
      <pc:sldChg chg="addSp delSp modSp new del">
        <pc:chgData name="SUNIL KUMAR" userId="2716ee79d5429699" providerId="Windows Live" clId="Web-{2F6F4DAD-8F4C-488A-A07A-5FCF7A03722B}" dt="2023-11-04T09:27:17.785" v="325"/>
        <pc:sldMkLst>
          <pc:docMk/>
          <pc:sldMk cId="2165962264" sldId="281"/>
        </pc:sldMkLst>
        <pc:spChg chg="del">
          <ac:chgData name="SUNIL KUMAR" userId="2716ee79d5429699" providerId="Windows Live" clId="Web-{2F6F4DAD-8F4C-488A-A07A-5FCF7A03722B}" dt="2023-11-04T09:18:42.954" v="320"/>
          <ac:spMkLst>
            <pc:docMk/>
            <pc:sldMk cId="2165962264" sldId="281"/>
            <ac:spMk id="2" creationId="{3DF7002D-058D-88DF-3779-960E466008FC}"/>
          </ac:spMkLst>
        </pc:spChg>
        <pc:spChg chg="del">
          <ac:chgData name="SUNIL KUMAR" userId="2716ee79d5429699" providerId="Windows Live" clId="Web-{2F6F4DAD-8F4C-488A-A07A-5FCF7A03722B}" dt="2023-11-04T09:18:41.595" v="319"/>
          <ac:spMkLst>
            <pc:docMk/>
            <pc:sldMk cId="2165962264" sldId="281"/>
            <ac:spMk id="3" creationId="{1AB438A5-5016-22E7-00CE-4B8413F4D082}"/>
          </ac:spMkLst>
        </pc:spChg>
        <pc:picChg chg="add mod">
          <ac:chgData name="SUNIL KUMAR" userId="2716ee79d5429699" providerId="Windows Live" clId="Web-{2F6F4DAD-8F4C-488A-A07A-5FCF7A03722B}" dt="2023-11-04T09:18:56.486" v="323" actId="14100"/>
          <ac:picMkLst>
            <pc:docMk/>
            <pc:sldMk cId="2165962264" sldId="281"/>
            <ac:picMk id="4" creationId="{5A51B33E-5495-69F6-F144-EAA1B2B42536}"/>
          </ac:picMkLst>
        </pc:picChg>
      </pc:sldChg>
      <pc:sldChg chg="addSp delSp modSp new">
        <pc:chgData name="SUNIL KUMAR" userId="2716ee79d5429699" providerId="Windows Live" clId="Web-{2F6F4DAD-8F4C-488A-A07A-5FCF7A03722B}" dt="2023-11-04T09:37:34.464" v="343" actId="14100"/>
        <pc:sldMkLst>
          <pc:docMk/>
          <pc:sldMk cId="1005275923" sldId="282"/>
        </pc:sldMkLst>
        <pc:spChg chg="del">
          <ac:chgData name="SUNIL KUMAR" userId="2716ee79d5429699" providerId="Windows Live" clId="Web-{2F6F4DAD-8F4C-488A-A07A-5FCF7A03722B}" dt="2023-11-04T09:37:22.214" v="339"/>
          <ac:spMkLst>
            <pc:docMk/>
            <pc:sldMk cId="1005275923" sldId="282"/>
            <ac:spMk id="2" creationId="{6B20829C-5AD0-5C19-88CF-F556C9EE5149}"/>
          </ac:spMkLst>
        </pc:spChg>
        <pc:spChg chg="del">
          <ac:chgData name="SUNIL KUMAR" userId="2716ee79d5429699" providerId="Windows Live" clId="Web-{2F6F4DAD-8F4C-488A-A07A-5FCF7A03722B}" dt="2023-11-04T09:37:24.495" v="340"/>
          <ac:spMkLst>
            <pc:docMk/>
            <pc:sldMk cId="1005275923" sldId="282"/>
            <ac:spMk id="3" creationId="{F11AA013-7380-EBD2-DD96-689E30D9F074}"/>
          </ac:spMkLst>
        </pc:spChg>
        <pc:picChg chg="add mod">
          <ac:chgData name="SUNIL KUMAR" userId="2716ee79d5429699" providerId="Windows Live" clId="Web-{2F6F4DAD-8F4C-488A-A07A-5FCF7A03722B}" dt="2023-11-04T09:37:34.464" v="343" actId="14100"/>
          <ac:picMkLst>
            <pc:docMk/>
            <pc:sldMk cId="1005275923" sldId="282"/>
            <ac:picMk id="4" creationId="{EB362FC3-69FB-2880-3AEB-DC53BA0BEE5F}"/>
          </ac:picMkLst>
        </pc:picChg>
      </pc:sldChg>
      <pc:sldChg chg="new">
        <pc:chgData name="SUNIL KUMAR" userId="2716ee79d5429699" providerId="Windows Live" clId="Web-{2F6F4DAD-8F4C-488A-A07A-5FCF7A03722B}" dt="2023-11-04T09:37:18.995" v="338"/>
        <pc:sldMkLst>
          <pc:docMk/>
          <pc:sldMk cId="2714086753" sldId="283"/>
        </pc:sldMkLst>
      </pc:sldChg>
      <pc:sldChg chg="addSp delSp modSp new">
        <pc:chgData name="SUNIL KUMAR" userId="2716ee79d5429699" providerId="Windows Live" clId="Web-{2F6F4DAD-8F4C-488A-A07A-5FCF7A03722B}" dt="2023-11-04T09:51:54.089" v="364" actId="14100"/>
        <pc:sldMkLst>
          <pc:docMk/>
          <pc:sldMk cId="2851893406" sldId="284"/>
        </pc:sldMkLst>
        <pc:spChg chg="del">
          <ac:chgData name="SUNIL KUMAR" userId="2716ee79d5429699" providerId="Windows Live" clId="Web-{2F6F4DAD-8F4C-488A-A07A-5FCF7A03722B}" dt="2023-11-04T09:47:33.986" v="349"/>
          <ac:spMkLst>
            <pc:docMk/>
            <pc:sldMk cId="2851893406" sldId="284"/>
            <ac:spMk id="2" creationId="{3D33A098-07A7-B644-22CC-6FBFF61368A0}"/>
          </ac:spMkLst>
        </pc:spChg>
        <pc:spChg chg="del">
          <ac:chgData name="SUNIL KUMAR" userId="2716ee79d5429699" providerId="Windows Live" clId="Web-{2F6F4DAD-8F4C-488A-A07A-5FCF7A03722B}" dt="2023-11-04T09:47:32.314" v="348"/>
          <ac:spMkLst>
            <pc:docMk/>
            <pc:sldMk cId="2851893406" sldId="284"/>
            <ac:spMk id="3" creationId="{776F7206-7A34-5CD9-5312-20B0751D191D}"/>
          </ac:spMkLst>
        </pc:spChg>
        <pc:picChg chg="add del mod">
          <ac:chgData name="SUNIL KUMAR" userId="2716ee79d5429699" providerId="Windows Live" clId="Web-{2F6F4DAD-8F4C-488A-A07A-5FCF7A03722B}" dt="2023-11-04T09:51:35.089" v="360"/>
          <ac:picMkLst>
            <pc:docMk/>
            <pc:sldMk cId="2851893406" sldId="284"/>
            <ac:picMk id="4" creationId="{5F297CBD-A582-9375-4FA3-3FB6C629567D}"/>
          </ac:picMkLst>
        </pc:picChg>
        <pc:picChg chg="add mod">
          <ac:chgData name="SUNIL KUMAR" userId="2716ee79d5429699" providerId="Windows Live" clId="Web-{2F6F4DAD-8F4C-488A-A07A-5FCF7A03722B}" dt="2023-11-04T09:51:54.089" v="364" actId="14100"/>
          <ac:picMkLst>
            <pc:docMk/>
            <pc:sldMk cId="2851893406" sldId="284"/>
            <ac:picMk id="5" creationId="{9BB0D948-EEC8-8526-6D36-3E4228609188}"/>
          </ac:picMkLst>
        </pc:picChg>
      </pc:sldChg>
      <pc:sldChg chg="addSp delSp modSp new">
        <pc:chgData name="SUNIL KUMAR" userId="2716ee79d5429699" providerId="Windows Live" clId="Web-{2F6F4DAD-8F4C-488A-A07A-5FCF7A03722B}" dt="2023-11-04T09:53:22.796" v="367" actId="14100"/>
        <pc:sldMkLst>
          <pc:docMk/>
          <pc:sldMk cId="2737412472" sldId="285"/>
        </pc:sldMkLst>
        <pc:spChg chg="del">
          <ac:chgData name="SUNIL KUMAR" userId="2716ee79d5429699" providerId="Windows Live" clId="Web-{2F6F4DAD-8F4C-488A-A07A-5FCF7A03722B}" dt="2023-11-04T09:49:59.773" v="354"/>
          <ac:spMkLst>
            <pc:docMk/>
            <pc:sldMk cId="2737412472" sldId="285"/>
            <ac:spMk id="2" creationId="{A27044F0-85A5-8291-10F1-8D751E9934C5}"/>
          </ac:spMkLst>
        </pc:spChg>
        <pc:spChg chg="del">
          <ac:chgData name="SUNIL KUMAR" userId="2716ee79d5429699" providerId="Windows Live" clId="Web-{2F6F4DAD-8F4C-488A-A07A-5FCF7A03722B}" dt="2023-11-04T09:49:58.163" v="353"/>
          <ac:spMkLst>
            <pc:docMk/>
            <pc:sldMk cId="2737412472" sldId="285"/>
            <ac:spMk id="3" creationId="{54163809-7EFB-8700-F24B-653D6099978E}"/>
          </ac:spMkLst>
        </pc:spChg>
        <pc:picChg chg="add del mod">
          <ac:chgData name="SUNIL KUMAR" userId="2716ee79d5429699" providerId="Windows Live" clId="Web-{2F6F4DAD-8F4C-488A-A07A-5FCF7A03722B}" dt="2023-11-04T09:51:43.136" v="361"/>
          <ac:picMkLst>
            <pc:docMk/>
            <pc:sldMk cId="2737412472" sldId="285"/>
            <ac:picMk id="4" creationId="{660F9F34-03A1-BF8C-2F3B-DAEA245EDBA3}"/>
          </ac:picMkLst>
        </pc:picChg>
        <pc:picChg chg="add mod">
          <ac:chgData name="SUNIL KUMAR" userId="2716ee79d5429699" providerId="Windows Live" clId="Web-{2F6F4DAD-8F4C-488A-A07A-5FCF7A03722B}" dt="2023-11-04T09:53:22.796" v="367" actId="14100"/>
          <ac:picMkLst>
            <pc:docMk/>
            <pc:sldMk cId="2737412472" sldId="285"/>
            <ac:picMk id="5" creationId="{05CE0A1E-1A49-C353-6A0B-FB67E4673C4A}"/>
          </ac:picMkLst>
        </pc:picChg>
      </pc:sldChg>
      <pc:sldChg chg="addSp delSp modSp new">
        <pc:chgData name="SUNIL KUMAR" userId="2716ee79d5429699" providerId="Windows Live" clId="Web-{2F6F4DAD-8F4C-488A-A07A-5FCF7A03722B}" dt="2023-11-04T09:59:55.575" v="371" actId="14100"/>
        <pc:sldMkLst>
          <pc:docMk/>
          <pc:sldMk cId="3391451809" sldId="286"/>
        </pc:sldMkLst>
        <pc:spChg chg="del">
          <ac:chgData name="SUNIL KUMAR" userId="2716ee79d5429699" providerId="Windows Live" clId="Web-{2F6F4DAD-8F4C-488A-A07A-5FCF7A03722B}" dt="2023-11-04T09:59:46.481" v="368"/>
          <ac:spMkLst>
            <pc:docMk/>
            <pc:sldMk cId="3391451809" sldId="286"/>
            <ac:spMk id="2" creationId="{2AF97D0D-AABF-AC3B-108B-F9B607516328}"/>
          </ac:spMkLst>
        </pc:spChg>
        <pc:spChg chg="del">
          <ac:chgData name="SUNIL KUMAR" userId="2716ee79d5429699" providerId="Windows Live" clId="Web-{2F6F4DAD-8F4C-488A-A07A-5FCF7A03722B}" dt="2023-11-04T09:59:48.247" v="369"/>
          <ac:spMkLst>
            <pc:docMk/>
            <pc:sldMk cId="3391451809" sldId="286"/>
            <ac:spMk id="3" creationId="{D1F9B2AC-5862-D42D-F15B-5D624CB8A8FD}"/>
          </ac:spMkLst>
        </pc:spChg>
        <pc:picChg chg="add mod">
          <ac:chgData name="SUNIL KUMAR" userId="2716ee79d5429699" providerId="Windows Live" clId="Web-{2F6F4DAD-8F4C-488A-A07A-5FCF7A03722B}" dt="2023-11-04T09:59:55.575" v="371" actId="14100"/>
          <ac:picMkLst>
            <pc:docMk/>
            <pc:sldMk cId="3391451809" sldId="286"/>
            <ac:picMk id="4" creationId="{42E75D6E-E68E-809A-3E65-2F66FD9C65A9}"/>
          </ac:picMkLst>
        </pc:picChg>
      </pc:sldChg>
      <pc:sldChg chg="addSp delSp modSp new">
        <pc:chgData name="SUNIL KUMAR" userId="2716ee79d5429699" providerId="Windows Live" clId="Web-{2F6F4DAD-8F4C-488A-A07A-5FCF7A03722B}" dt="2023-11-04T10:01:59.158" v="376" actId="14100"/>
        <pc:sldMkLst>
          <pc:docMk/>
          <pc:sldMk cId="2659346337" sldId="287"/>
        </pc:sldMkLst>
        <pc:spChg chg="del">
          <ac:chgData name="SUNIL KUMAR" userId="2716ee79d5429699" providerId="Windows Live" clId="Web-{2F6F4DAD-8F4C-488A-A07A-5FCF7A03722B}" dt="2023-11-04T10:01:44.157" v="372"/>
          <ac:spMkLst>
            <pc:docMk/>
            <pc:sldMk cId="2659346337" sldId="287"/>
            <ac:spMk id="2" creationId="{759B603B-36EC-0A03-9E5C-02D72CE26807}"/>
          </ac:spMkLst>
        </pc:spChg>
        <pc:spChg chg="del">
          <ac:chgData name="SUNIL KUMAR" userId="2716ee79d5429699" providerId="Windows Live" clId="Web-{2F6F4DAD-8F4C-488A-A07A-5FCF7A03722B}" dt="2023-11-04T10:01:46.001" v="373"/>
          <ac:spMkLst>
            <pc:docMk/>
            <pc:sldMk cId="2659346337" sldId="287"/>
            <ac:spMk id="3" creationId="{44AEA9A5-84B9-B5EF-927C-3F9CFF5F51D7}"/>
          </ac:spMkLst>
        </pc:spChg>
        <pc:picChg chg="add mod">
          <ac:chgData name="SUNIL KUMAR" userId="2716ee79d5429699" providerId="Windows Live" clId="Web-{2F6F4DAD-8F4C-488A-A07A-5FCF7A03722B}" dt="2023-11-04T10:01:59.158" v="376" actId="14100"/>
          <ac:picMkLst>
            <pc:docMk/>
            <pc:sldMk cId="2659346337" sldId="287"/>
            <ac:picMk id="4" creationId="{C297B86B-416E-ED94-AA5E-F6628F1124F9}"/>
          </ac:picMkLst>
        </pc:picChg>
      </pc:sldChg>
      <pc:sldChg chg="addSp delSp modSp new">
        <pc:chgData name="SUNIL KUMAR" userId="2716ee79d5429699" providerId="Windows Live" clId="Web-{2F6F4DAD-8F4C-488A-A07A-5FCF7A03722B}" dt="2023-11-04T10:04:09.475" v="383" actId="14100"/>
        <pc:sldMkLst>
          <pc:docMk/>
          <pc:sldMk cId="2504360997" sldId="288"/>
        </pc:sldMkLst>
        <pc:spChg chg="del">
          <ac:chgData name="SUNIL KUMAR" userId="2716ee79d5429699" providerId="Windows Live" clId="Web-{2F6F4DAD-8F4C-488A-A07A-5FCF7A03722B}" dt="2023-11-04T10:04:01.897" v="380"/>
          <ac:spMkLst>
            <pc:docMk/>
            <pc:sldMk cId="2504360997" sldId="288"/>
            <ac:spMk id="2" creationId="{9BBA7A23-569C-D115-A0E6-86428CB465C6}"/>
          </ac:spMkLst>
        </pc:spChg>
        <pc:spChg chg="del">
          <ac:chgData name="SUNIL KUMAR" userId="2716ee79d5429699" providerId="Windows Live" clId="Web-{2F6F4DAD-8F4C-488A-A07A-5FCF7A03722B}" dt="2023-11-04T10:03:59.897" v="379"/>
          <ac:spMkLst>
            <pc:docMk/>
            <pc:sldMk cId="2504360997" sldId="288"/>
            <ac:spMk id="3" creationId="{654A5CF7-709F-6669-68CE-5786ED48B5B0}"/>
          </ac:spMkLst>
        </pc:spChg>
        <pc:picChg chg="add mod">
          <ac:chgData name="SUNIL KUMAR" userId="2716ee79d5429699" providerId="Windows Live" clId="Web-{2F6F4DAD-8F4C-488A-A07A-5FCF7A03722B}" dt="2023-11-04T10:04:09.475" v="383" actId="14100"/>
          <ac:picMkLst>
            <pc:docMk/>
            <pc:sldMk cId="2504360997" sldId="288"/>
            <ac:picMk id="4" creationId="{70AC41AB-7BB3-8528-DE27-6F97A8B3B4C3}"/>
          </ac:picMkLst>
        </pc:picChg>
      </pc:sldChg>
      <pc:sldChg chg="addSp delSp modSp new">
        <pc:chgData name="SUNIL KUMAR" userId="2716ee79d5429699" providerId="Windows Live" clId="Web-{2F6F4DAD-8F4C-488A-A07A-5FCF7A03722B}" dt="2023-11-04T10:06:25.824" v="388" actId="14100"/>
        <pc:sldMkLst>
          <pc:docMk/>
          <pc:sldMk cId="1024912627" sldId="289"/>
        </pc:sldMkLst>
        <pc:spChg chg="del">
          <ac:chgData name="SUNIL KUMAR" userId="2716ee79d5429699" providerId="Windows Live" clId="Web-{2F6F4DAD-8F4C-488A-A07A-5FCF7A03722B}" dt="2023-11-04T10:06:17.589" v="385"/>
          <ac:spMkLst>
            <pc:docMk/>
            <pc:sldMk cId="1024912627" sldId="289"/>
            <ac:spMk id="2" creationId="{9F0D3A12-E16C-55C8-87BF-8D266F68ADB6}"/>
          </ac:spMkLst>
        </pc:spChg>
        <pc:spChg chg="del">
          <ac:chgData name="SUNIL KUMAR" userId="2716ee79d5429699" providerId="Windows Live" clId="Web-{2F6F4DAD-8F4C-488A-A07A-5FCF7A03722B}" dt="2023-11-04T10:06:15.933" v="384"/>
          <ac:spMkLst>
            <pc:docMk/>
            <pc:sldMk cId="1024912627" sldId="289"/>
            <ac:spMk id="3" creationId="{8BB12191-6BA3-CC8E-10BD-6AFDDD5681B2}"/>
          </ac:spMkLst>
        </pc:spChg>
        <pc:picChg chg="add mod">
          <ac:chgData name="SUNIL KUMAR" userId="2716ee79d5429699" providerId="Windows Live" clId="Web-{2F6F4DAD-8F4C-488A-A07A-5FCF7A03722B}" dt="2023-11-04T10:06:25.824" v="388" actId="14100"/>
          <ac:picMkLst>
            <pc:docMk/>
            <pc:sldMk cId="1024912627" sldId="289"/>
            <ac:picMk id="4" creationId="{F0FED966-59EA-20B2-9892-21C71358D96F}"/>
          </ac:picMkLst>
        </pc:picChg>
      </pc:sldChg>
      <pc:sldChg chg="addSp delSp modSp new">
        <pc:chgData name="SUNIL KUMAR" userId="2716ee79d5429699" providerId="Windows Live" clId="Web-{2F6F4DAD-8F4C-488A-A07A-5FCF7A03722B}" dt="2023-11-04T10:07:49.905" v="397" actId="14100"/>
        <pc:sldMkLst>
          <pc:docMk/>
          <pc:sldMk cId="1743188443" sldId="290"/>
        </pc:sldMkLst>
        <pc:spChg chg="del">
          <ac:chgData name="SUNIL KUMAR" userId="2716ee79d5429699" providerId="Windows Live" clId="Web-{2F6F4DAD-8F4C-488A-A07A-5FCF7A03722B}" dt="2023-11-04T10:07:38.951" v="393"/>
          <ac:spMkLst>
            <pc:docMk/>
            <pc:sldMk cId="1743188443" sldId="290"/>
            <ac:spMk id="2" creationId="{E55B3EB0-3427-47A4-C211-1364020B3CF9}"/>
          </ac:spMkLst>
        </pc:spChg>
        <pc:spChg chg="del">
          <ac:chgData name="SUNIL KUMAR" userId="2716ee79d5429699" providerId="Windows Live" clId="Web-{2F6F4DAD-8F4C-488A-A07A-5FCF7A03722B}" dt="2023-11-04T10:07:41.045" v="394"/>
          <ac:spMkLst>
            <pc:docMk/>
            <pc:sldMk cId="1743188443" sldId="290"/>
            <ac:spMk id="3" creationId="{DB1C76AE-6D3F-4043-A93C-6C354B35B3E2}"/>
          </ac:spMkLst>
        </pc:spChg>
        <pc:picChg chg="add mod">
          <ac:chgData name="SUNIL KUMAR" userId="2716ee79d5429699" providerId="Windows Live" clId="Web-{2F6F4DAD-8F4C-488A-A07A-5FCF7A03722B}" dt="2023-11-04T10:07:49.905" v="397" actId="14100"/>
          <ac:picMkLst>
            <pc:docMk/>
            <pc:sldMk cId="1743188443" sldId="290"/>
            <ac:picMk id="4" creationId="{511CA093-C6FF-73B7-BF7B-F9EAC1E45FA7}"/>
          </ac:picMkLst>
        </pc:picChg>
      </pc:sldChg>
      <pc:sldChg chg="addSp delSp modSp new">
        <pc:chgData name="SUNIL KUMAR" userId="2716ee79d5429699" providerId="Windows Live" clId="Web-{2F6F4DAD-8F4C-488A-A07A-5FCF7A03722B}" dt="2023-11-04T10:11:13.569" v="434" actId="20577"/>
        <pc:sldMkLst>
          <pc:docMk/>
          <pc:sldMk cId="1701755065" sldId="291"/>
        </pc:sldMkLst>
        <pc:spChg chg="del">
          <ac:chgData name="SUNIL KUMAR" userId="2716ee79d5429699" providerId="Windows Live" clId="Web-{2F6F4DAD-8F4C-488A-A07A-5FCF7A03722B}" dt="2023-11-04T10:09:54.066" v="398"/>
          <ac:spMkLst>
            <pc:docMk/>
            <pc:sldMk cId="1701755065" sldId="291"/>
            <ac:spMk id="2" creationId="{C7A429D8-88A0-2F74-469F-2B5B15B84EC2}"/>
          </ac:spMkLst>
        </pc:spChg>
        <pc:spChg chg="del">
          <ac:chgData name="SUNIL KUMAR" userId="2716ee79d5429699" providerId="Windows Live" clId="Web-{2F6F4DAD-8F4C-488A-A07A-5FCF7A03722B}" dt="2023-11-04T10:09:55.675" v="399"/>
          <ac:spMkLst>
            <pc:docMk/>
            <pc:sldMk cId="1701755065" sldId="291"/>
            <ac:spMk id="3" creationId="{6B5F9969-7253-8A18-3B7D-EB624CC23D09}"/>
          </ac:spMkLst>
        </pc:spChg>
        <pc:spChg chg="add mod">
          <ac:chgData name="SUNIL KUMAR" userId="2716ee79d5429699" providerId="Windows Live" clId="Web-{2F6F4DAD-8F4C-488A-A07A-5FCF7A03722B}" dt="2023-11-04T10:11:13.569" v="434" actId="20577"/>
          <ac:spMkLst>
            <pc:docMk/>
            <pc:sldMk cId="1701755065" sldId="291"/>
            <ac:spMk id="5" creationId="{2E5CB47E-D71E-28A7-7F65-840EA1B28C77}"/>
          </ac:spMkLst>
        </pc:spChg>
        <pc:picChg chg="add mod">
          <ac:chgData name="SUNIL KUMAR" userId="2716ee79d5429699" providerId="Windows Live" clId="Web-{2F6F4DAD-8F4C-488A-A07A-5FCF7A03722B}" dt="2023-11-04T10:10:09.566" v="402" actId="14100"/>
          <ac:picMkLst>
            <pc:docMk/>
            <pc:sldMk cId="1701755065" sldId="291"/>
            <ac:picMk id="4" creationId="{A0CA4522-49F0-7BEF-9D5A-E1D20CAA4D12}"/>
          </ac:picMkLst>
        </pc:picChg>
      </pc:sldChg>
      <pc:sldChg chg="addSp delSp modSp new">
        <pc:chgData name="SUNIL KUMAR" userId="2716ee79d5429699" providerId="Windows Live" clId="Web-{2F6F4DAD-8F4C-488A-A07A-5FCF7A03722B}" dt="2023-11-04T10:13:17.901" v="438" actId="14100"/>
        <pc:sldMkLst>
          <pc:docMk/>
          <pc:sldMk cId="3767005947" sldId="292"/>
        </pc:sldMkLst>
        <pc:spChg chg="del">
          <ac:chgData name="SUNIL KUMAR" userId="2716ee79d5429699" providerId="Windows Live" clId="Web-{2F6F4DAD-8F4C-488A-A07A-5FCF7A03722B}" dt="2023-11-04T10:13:12.339" v="436"/>
          <ac:spMkLst>
            <pc:docMk/>
            <pc:sldMk cId="3767005947" sldId="292"/>
            <ac:spMk id="2" creationId="{2133F036-CF33-7D59-1CEB-AA2FE33F51AF}"/>
          </ac:spMkLst>
        </pc:spChg>
        <pc:spChg chg="del">
          <ac:chgData name="SUNIL KUMAR" userId="2716ee79d5429699" providerId="Windows Live" clId="Web-{2F6F4DAD-8F4C-488A-A07A-5FCF7A03722B}" dt="2023-11-04T10:13:09.823" v="435"/>
          <ac:spMkLst>
            <pc:docMk/>
            <pc:sldMk cId="3767005947" sldId="292"/>
            <ac:spMk id="3" creationId="{5CDE7198-9180-44BD-18E4-D3A9B8CFBD3A}"/>
          </ac:spMkLst>
        </pc:spChg>
        <pc:picChg chg="add mod">
          <ac:chgData name="SUNIL KUMAR" userId="2716ee79d5429699" providerId="Windows Live" clId="Web-{2F6F4DAD-8F4C-488A-A07A-5FCF7A03722B}" dt="2023-11-04T10:13:17.901" v="438" actId="14100"/>
          <ac:picMkLst>
            <pc:docMk/>
            <pc:sldMk cId="3767005947" sldId="292"/>
            <ac:picMk id="4" creationId="{32D04613-C2B0-E4D7-B06E-5411955514B5}"/>
          </ac:picMkLst>
        </pc:picChg>
      </pc:sldChg>
      <pc:sldChg chg="new">
        <pc:chgData name="SUNIL KUMAR" userId="2716ee79d5429699" providerId="Windows Live" clId="Web-{2F6F4DAD-8F4C-488A-A07A-5FCF7A03722B}" dt="2023-11-04T10:06:32.527" v="392"/>
        <pc:sldMkLst>
          <pc:docMk/>
          <pc:sldMk cId="865437968" sldId="293"/>
        </pc:sldMkLst>
      </pc:sldChg>
    </pc:docChg>
  </pc:docChgLst>
  <pc:docChgLst>
    <pc:chgData name="SUNIL KUMAR" userId="2716ee79d5429699" providerId="Windows Live" clId="Web-{3173B3C4-3F3B-40D6-9C92-58F6A7C6B006}"/>
    <pc:docChg chg="modSld">
      <pc:chgData name="SUNIL KUMAR" userId="2716ee79d5429699" providerId="Windows Live" clId="Web-{3173B3C4-3F3B-40D6-9C92-58F6A7C6B006}" dt="2023-12-18T10:12:30.582" v="54" actId="20577"/>
      <pc:docMkLst>
        <pc:docMk/>
      </pc:docMkLst>
      <pc:sldChg chg="modSp">
        <pc:chgData name="SUNIL KUMAR" userId="2716ee79d5429699" providerId="Windows Live" clId="Web-{3173B3C4-3F3B-40D6-9C92-58F6A7C6B006}" dt="2023-12-18T09:20:59.527" v="30" actId="20577"/>
        <pc:sldMkLst>
          <pc:docMk/>
          <pc:sldMk cId="1108485413" sldId="260"/>
        </pc:sldMkLst>
        <pc:spChg chg="mod">
          <ac:chgData name="SUNIL KUMAR" userId="2716ee79d5429699" providerId="Windows Live" clId="Web-{3173B3C4-3F3B-40D6-9C92-58F6A7C6B006}" dt="2023-12-18T09:20:59.527" v="30" actId="20577"/>
          <ac:spMkLst>
            <pc:docMk/>
            <pc:sldMk cId="1108485413" sldId="260"/>
            <ac:spMk id="20" creationId="{3EB86A92-1A59-CA8D-72F4-A6ECFF5B89B0}"/>
          </ac:spMkLst>
        </pc:spChg>
      </pc:sldChg>
      <pc:sldChg chg="modSp">
        <pc:chgData name="SUNIL KUMAR" userId="2716ee79d5429699" providerId="Windows Live" clId="Web-{3173B3C4-3F3B-40D6-9C92-58F6A7C6B006}" dt="2023-12-18T10:12:30.582" v="54" actId="20577"/>
        <pc:sldMkLst>
          <pc:docMk/>
          <pc:sldMk cId="372958850" sldId="271"/>
        </pc:sldMkLst>
        <pc:spChg chg="mod">
          <ac:chgData name="SUNIL KUMAR" userId="2716ee79d5429699" providerId="Windows Live" clId="Web-{3173B3C4-3F3B-40D6-9C92-58F6A7C6B006}" dt="2023-12-18T10:12:30.582" v="54" actId="20577"/>
          <ac:spMkLst>
            <pc:docMk/>
            <pc:sldMk cId="372958850" sldId="271"/>
            <ac:spMk id="3" creationId="{70D8D9EB-5D82-4363-0B63-B2CAF29EE5CA}"/>
          </ac:spMkLst>
        </pc:spChg>
      </pc:sldChg>
      <pc:sldChg chg="addSp modSp">
        <pc:chgData name="SUNIL KUMAR" userId="2716ee79d5429699" providerId="Windows Live" clId="Web-{3173B3C4-3F3B-40D6-9C92-58F6A7C6B006}" dt="2023-12-18T09:27:11.738" v="47" actId="1076"/>
        <pc:sldMkLst>
          <pc:docMk/>
          <pc:sldMk cId="1890461645" sldId="357"/>
        </pc:sldMkLst>
        <pc:spChg chg="add mod">
          <ac:chgData name="SUNIL KUMAR" userId="2716ee79d5429699" providerId="Windows Live" clId="Web-{3173B3C4-3F3B-40D6-9C92-58F6A7C6B006}" dt="2023-12-18T09:27:11.738" v="47" actId="1076"/>
          <ac:spMkLst>
            <pc:docMk/>
            <pc:sldMk cId="1890461645" sldId="357"/>
            <ac:spMk id="2" creationId="{6F43472A-D171-2B58-03A0-837242A2BA4B}"/>
          </ac:spMkLst>
        </pc:spChg>
        <pc:picChg chg="mod">
          <ac:chgData name="SUNIL KUMAR" userId="2716ee79d5429699" providerId="Windows Live" clId="Web-{3173B3C4-3F3B-40D6-9C92-58F6A7C6B006}" dt="2023-12-18T09:27:03.534" v="46" actId="1076"/>
          <ac:picMkLst>
            <pc:docMk/>
            <pc:sldMk cId="1890461645" sldId="357"/>
            <ac:picMk id="8" creationId="{86672D15-2020-9E21-C799-FCD41AD027E8}"/>
          </ac:picMkLst>
        </pc:picChg>
      </pc:sldChg>
    </pc:docChg>
  </pc:docChgLst>
  <pc:docChgLst>
    <pc:chgData name="SUNIL KUMAR" userId="2716ee79d5429699" providerId="LiveId" clId="{BC9DCB95-D51C-5948-B845-EDC37CE7B5C8}"/>
    <pc:docChg chg="custSel addSld delSld modSld">
      <pc:chgData name="SUNIL KUMAR" userId="2716ee79d5429699" providerId="LiveId" clId="{BC9DCB95-D51C-5948-B845-EDC37CE7B5C8}" dt="2024-01-23T17:24:34.390" v="98" actId="478"/>
      <pc:docMkLst>
        <pc:docMk/>
      </pc:docMkLst>
      <pc:sldChg chg="del">
        <pc:chgData name="SUNIL KUMAR" userId="2716ee79d5429699" providerId="LiveId" clId="{BC9DCB95-D51C-5948-B845-EDC37CE7B5C8}" dt="2024-01-22T17:45:05.948" v="23" actId="2696"/>
        <pc:sldMkLst>
          <pc:docMk/>
          <pc:sldMk cId="2788339850" sldId="256"/>
        </pc:sldMkLst>
      </pc:sldChg>
      <pc:sldChg chg="del">
        <pc:chgData name="SUNIL KUMAR" userId="2716ee79d5429699" providerId="LiveId" clId="{BC9DCB95-D51C-5948-B845-EDC37CE7B5C8}" dt="2024-01-22T17:45:35.799" v="28" actId="2696"/>
        <pc:sldMkLst>
          <pc:docMk/>
          <pc:sldMk cId="1933795070" sldId="257"/>
        </pc:sldMkLst>
      </pc:sldChg>
      <pc:sldChg chg="del">
        <pc:chgData name="SUNIL KUMAR" userId="2716ee79d5429699" providerId="LiveId" clId="{BC9DCB95-D51C-5948-B845-EDC37CE7B5C8}" dt="2024-01-22T17:45:38.194" v="89" actId="2696"/>
        <pc:sldMkLst>
          <pc:docMk/>
          <pc:sldMk cId="824083372" sldId="258"/>
        </pc:sldMkLst>
      </pc:sldChg>
      <pc:sldChg chg="del">
        <pc:chgData name="SUNIL KUMAR" userId="2716ee79d5429699" providerId="LiveId" clId="{BC9DCB95-D51C-5948-B845-EDC37CE7B5C8}" dt="2024-01-22T17:45:35.878" v="30" actId="2696"/>
        <pc:sldMkLst>
          <pc:docMk/>
          <pc:sldMk cId="2661337557" sldId="259"/>
        </pc:sldMkLst>
      </pc:sldChg>
      <pc:sldChg chg="del">
        <pc:chgData name="SUNIL KUMAR" userId="2716ee79d5429699" providerId="LiveId" clId="{BC9DCB95-D51C-5948-B845-EDC37CE7B5C8}" dt="2024-01-22T17:45:35.913" v="31" actId="2696"/>
        <pc:sldMkLst>
          <pc:docMk/>
          <pc:sldMk cId="1108485413" sldId="260"/>
        </pc:sldMkLst>
      </pc:sldChg>
      <pc:sldChg chg="del">
        <pc:chgData name="SUNIL KUMAR" userId="2716ee79d5429699" providerId="LiveId" clId="{BC9DCB95-D51C-5948-B845-EDC37CE7B5C8}" dt="2024-01-22T17:45:36.124" v="32" actId="2696"/>
        <pc:sldMkLst>
          <pc:docMk/>
          <pc:sldMk cId="834955016" sldId="261"/>
        </pc:sldMkLst>
      </pc:sldChg>
      <pc:sldChg chg="del">
        <pc:chgData name="SUNIL KUMAR" userId="2716ee79d5429699" providerId="LiveId" clId="{BC9DCB95-D51C-5948-B845-EDC37CE7B5C8}" dt="2024-01-22T17:45:35.743" v="26" actId="2696"/>
        <pc:sldMkLst>
          <pc:docMk/>
          <pc:sldMk cId="2168470502" sldId="262"/>
        </pc:sldMkLst>
      </pc:sldChg>
      <pc:sldChg chg="del">
        <pc:chgData name="SUNIL KUMAR" userId="2716ee79d5429699" providerId="LiveId" clId="{BC9DCB95-D51C-5948-B845-EDC37CE7B5C8}" dt="2024-01-22T17:45:36.168" v="33" actId="2696"/>
        <pc:sldMkLst>
          <pc:docMk/>
          <pc:sldMk cId="2241899321" sldId="263"/>
        </pc:sldMkLst>
      </pc:sldChg>
      <pc:sldChg chg="del">
        <pc:chgData name="SUNIL KUMAR" userId="2716ee79d5429699" providerId="LiveId" clId="{BC9DCB95-D51C-5948-B845-EDC37CE7B5C8}" dt="2024-01-22T17:45:36.398" v="36" actId="2696"/>
        <pc:sldMkLst>
          <pc:docMk/>
          <pc:sldMk cId="4029184795" sldId="264"/>
        </pc:sldMkLst>
      </pc:sldChg>
      <pc:sldChg chg="del">
        <pc:chgData name="SUNIL KUMAR" userId="2716ee79d5429699" providerId="LiveId" clId="{BC9DCB95-D51C-5948-B845-EDC37CE7B5C8}" dt="2024-01-22T17:45:36.431" v="37" actId="2696"/>
        <pc:sldMkLst>
          <pc:docMk/>
          <pc:sldMk cId="3911315746" sldId="265"/>
        </pc:sldMkLst>
      </pc:sldChg>
      <pc:sldChg chg="del">
        <pc:chgData name="SUNIL KUMAR" userId="2716ee79d5429699" providerId="LiveId" clId="{BC9DCB95-D51C-5948-B845-EDC37CE7B5C8}" dt="2024-01-22T17:45:36.460" v="38" actId="2696"/>
        <pc:sldMkLst>
          <pc:docMk/>
          <pc:sldMk cId="2510918973" sldId="266"/>
        </pc:sldMkLst>
      </pc:sldChg>
      <pc:sldChg chg="del">
        <pc:chgData name="SUNIL KUMAR" userId="2716ee79d5429699" providerId="LiveId" clId="{BC9DCB95-D51C-5948-B845-EDC37CE7B5C8}" dt="2024-01-22T17:45:35.770" v="27" actId="2696"/>
        <pc:sldMkLst>
          <pc:docMk/>
          <pc:sldMk cId="3825024129" sldId="267"/>
        </pc:sldMkLst>
      </pc:sldChg>
      <pc:sldChg chg="del">
        <pc:chgData name="SUNIL KUMAR" userId="2716ee79d5429699" providerId="LiveId" clId="{BC9DCB95-D51C-5948-B845-EDC37CE7B5C8}" dt="2024-01-22T17:45:36.523" v="40" actId="2696"/>
        <pc:sldMkLst>
          <pc:docMk/>
          <pc:sldMk cId="3230061332" sldId="268"/>
        </pc:sldMkLst>
      </pc:sldChg>
      <pc:sldChg chg="del">
        <pc:chgData name="SUNIL KUMAR" userId="2716ee79d5429699" providerId="LiveId" clId="{BC9DCB95-D51C-5948-B845-EDC37CE7B5C8}" dt="2024-01-22T17:45:36.558" v="41" actId="2696"/>
        <pc:sldMkLst>
          <pc:docMk/>
          <pc:sldMk cId="1163865010" sldId="269"/>
        </pc:sldMkLst>
      </pc:sldChg>
      <pc:sldChg chg="del">
        <pc:chgData name="SUNIL KUMAR" userId="2716ee79d5429699" providerId="LiveId" clId="{BC9DCB95-D51C-5948-B845-EDC37CE7B5C8}" dt="2024-01-22T17:45:36.597" v="42" actId="2696"/>
        <pc:sldMkLst>
          <pc:docMk/>
          <pc:sldMk cId="547638915" sldId="270"/>
        </pc:sldMkLst>
      </pc:sldChg>
      <pc:sldChg chg="del">
        <pc:chgData name="SUNIL KUMAR" userId="2716ee79d5429699" providerId="LiveId" clId="{BC9DCB95-D51C-5948-B845-EDC37CE7B5C8}" dt="2024-01-22T17:45:36.621" v="43" actId="2696"/>
        <pc:sldMkLst>
          <pc:docMk/>
          <pc:sldMk cId="372958850" sldId="271"/>
        </pc:sldMkLst>
      </pc:sldChg>
      <pc:sldChg chg="del">
        <pc:chgData name="SUNIL KUMAR" userId="2716ee79d5429699" providerId="LiveId" clId="{BC9DCB95-D51C-5948-B845-EDC37CE7B5C8}" dt="2024-01-22T17:45:38.217" v="90" actId="2696"/>
        <pc:sldMkLst>
          <pc:docMk/>
          <pc:sldMk cId="2538667276" sldId="272"/>
        </pc:sldMkLst>
      </pc:sldChg>
      <pc:sldChg chg="del">
        <pc:chgData name="SUNIL KUMAR" userId="2716ee79d5429699" providerId="LiveId" clId="{BC9DCB95-D51C-5948-B845-EDC37CE7B5C8}" dt="2024-01-22T17:45:37.048" v="47" actId="2696"/>
        <pc:sldMkLst>
          <pc:docMk/>
          <pc:sldMk cId="1287197078" sldId="273"/>
        </pc:sldMkLst>
      </pc:sldChg>
      <pc:sldChg chg="del">
        <pc:chgData name="SUNIL KUMAR" userId="2716ee79d5429699" providerId="LiveId" clId="{BC9DCB95-D51C-5948-B845-EDC37CE7B5C8}" dt="2024-01-22T17:45:37.079" v="48" actId="2696"/>
        <pc:sldMkLst>
          <pc:docMk/>
          <pc:sldMk cId="4003404315" sldId="277"/>
        </pc:sldMkLst>
      </pc:sldChg>
      <pc:sldChg chg="del">
        <pc:chgData name="SUNIL KUMAR" userId="2716ee79d5429699" providerId="LiveId" clId="{BC9DCB95-D51C-5948-B845-EDC37CE7B5C8}" dt="2024-01-22T17:45:37.241" v="59" actId="2696"/>
        <pc:sldMkLst>
          <pc:docMk/>
          <pc:sldMk cId="1005275923" sldId="282"/>
        </pc:sldMkLst>
      </pc:sldChg>
      <pc:sldChg chg="del">
        <pc:chgData name="SUNIL KUMAR" userId="2716ee79d5429699" providerId="LiveId" clId="{BC9DCB95-D51C-5948-B845-EDC37CE7B5C8}" dt="2024-01-22T17:45:37.099" v="49" actId="2696"/>
        <pc:sldMkLst>
          <pc:docMk/>
          <pc:sldMk cId="2851893406" sldId="284"/>
        </pc:sldMkLst>
      </pc:sldChg>
      <pc:sldChg chg="del">
        <pc:chgData name="SUNIL KUMAR" userId="2716ee79d5429699" providerId="LiveId" clId="{BC9DCB95-D51C-5948-B845-EDC37CE7B5C8}" dt="2024-01-22T17:45:37.124" v="51" actId="2696"/>
        <pc:sldMkLst>
          <pc:docMk/>
          <pc:sldMk cId="2737412472" sldId="285"/>
        </pc:sldMkLst>
      </pc:sldChg>
      <pc:sldChg chg="del">
        <pc:chgData name="SUNIL KUMAR" userId="2716ee79d5429699" providerId="LiveId" clId="{BC9DCB95-D51C-5948-B845-EDC37CE7B5C8}" dt="2024-01-22T17:45:37.150" v="53" actId="2696"/>
        <pc:sldMkLst>
          <pc:docMk/>
          <pc:sldMk cId="2504360997" sldId="288"/>
        </pc:sldMkLst>
      </pc:sldChg>
      <pc:sldChg chg="del">
        <pc:chgData name="SUNIL KUMAR" userId="2716ee79d5429699" providerId="LiveId" clId="{BC9DCB95-D51C-5948-B845-EDC37CE7B5C8}" dt="2024-01-22T17:45:37.165" v="54" actId="2696"/>
        <pc:sldMkLst>
          <pc:docMk/>
          <pc:sldMk cId="1024912627" sldId="289"/>
        </pc:sldMkLst>
      </pc:sldChg>
      <pc:sldChg chg="del">
        <pc:chgData name="SUNIL KUMAR" userId="2716ee79d5429699" providerId="LiveId" clId="{BC9DCB95-D51C-5948-B845-EDC37CE7B5C8}" dt="2024-01-22T17:45:37.183" v="55" actId="2696"/>
        <pc:sldMkLst>
          <pc:docMk/>
          <pc:sldMk cId="1743188443" sldId="290"/>
        </pc:sldMkLst>
      </pc:sldChg>
      <pc:sldChg chg="del">
        <pc:chgData name="SUNIL KUMAR" userId="2716ee79d5429699" providerId="LiveId" clId="{BC9DCB95-D51C-5948-B845-EDC37CE7B5C8}" dt="2024-01-22T17:45:37.199" v="56" actId="2696"/>
        <pc:sldMkLst>
          <pc:docMk/>
          <pc:sldMk cId="1701755065" sldId="291"/>
        </pc:sldMkLst>
      </pc:sldChg>
      <pc:sldChg chg="del">
        <pc:chgData name="SUNIL KUMAR" userId="2716ee79d5429699" providerId="LiveId" clId="{BC9DCB95-D51C-5948-B845-EDC37CE7B5C8}" dt="2024-01-22T17:45:37.215" v="57" actId="2696"/>
        <pc:sldMkLst>
          <pc:docMk/>
          <pc:sldMk cId="3767005947" sldId="292"/>
        </pc:sldMkLst>
      </pc:sldChg>
      <pc:sldChg chg="del">
        <pc:chgData name="SUNIL KUMAR" userId="2716ee79d5429699" providerId="LiveId" clId="{BC9DCB95-D51C-5948-B845-EDC37CE7B5C8}" dt="2024-01-22T17:45:37.227" v="58" actId="2696"/>
        <pc:sldMkLst>
          <pc:docMk/>
          <pc:sldMk cId="865437968" sldId="293"/>
        </pc:sldMkLst>
      </pc:sldChg>
      <pc:sldChg chg="del">
        <pc:chgData name="SUNIL KUMAR" userId="2716ee79d5429699" providerId="LiveId" clId="{BC9DCB95-D51C-5948-B845-EDC37CE7B5C8}" dt="2024-01-22T17:45:35.826" v="29" actId="2696"/>
        <pc:sldMkLst>
          <pc:docMk/>
          <pc:sldMk cId="1350085302" sldId="295"/>
        </pc:sldMkLst>
      </pc:sldChg>
      <pc:sldChg chg="del">
        <pc:chgData name="SUNIL KUMAR" userId="2716ee79d5429699" providerId="LiveId" clId="{BC9DCB95-D51C-5948-B845-EDC37CE7B5C8}" dt="2024-01-22T17:45:37.348" v="65" actId="2696"/>
        <pc:sldMkLst>
          <pc:docMk/>
          <pc:sldMk cId="2880326306" sldId="299"/>
        </pc:sldMkLst>
      </pc:sldChg>
      <pc:sldChg chg="del">
        <pc:chgData name="SUNIL KUMAR" userId="2716ee79d5429699" providerId="LiveId" clId="{BC9DCB95-D51C-5948-B845-EDC37CE7B5C8}" dt="2024-01-22T17:45:37.334" v="64" actId="2696"/>
        <pc:sldMkLst>
          <pc:docMk/>
          <pc:sldMk cId="1932727416" sldId="300"/>
        </pc:sldMkLst>
      </pc:sldChg>
      <pc:sldChg chg="del">
        <pc:chgData name="SUNIL KUMAR" userId="2716ee79d5429699" providerId="LiveId" clId="{BC9DCB95-D51C-5948-B845-EDC37CE7B5C8}" dt="2024-01-22T17:45:37.031" v="46" actId="2696"/>
        <pc:sldMkLst>
          <pc:docMk/>
          <pc:sldMk cId="4247120374" sldId="302"/>
        </pc:sldMkLst>
      </pc:sldChg>
      <pc:sldChg chg="del">
        <pc:chgData name="SUNIL KUMAR" userId="2716ee79d5429699" providerId="LiveId" clId="{BC9DCB95-D51C-5948-B845-EDC37CE7B5C8}" dt="2024-01-22T17:45:37.367" v="66" actId="2696"/>
        <pc:sldMkLst>
          <pc:docMk/>
          <pc:sldMk cId="1315718826" sldId="303"/>
        </pc:sldMkLst>
      </pc:sldChg>
      <pc:sldChg chg="del">
        <pc:chgData name="SUNIL KUMAR" userId="2716ee79d5429699" providerId="LiveId" clId="{BC9DCB95-D51C-5948-B845-EDC37CE7B5C8}" dt="2024-01-22T17:45:37.381" v="67" actId="2696"/>
        <pc:sldMkLst>
          <pc:docMk/>
          <pc:sldMk cId="2229141314" sldId="305"/>
        </pc:sldMkLst>
      </pc:sldChg>
      <pc:sldChg chg="del">
        <pc:chgData name="SUNIL KUMAR" userId="2716ee79d5429699" providerId="LiveId" clId="{BC9DCB95-D51C-5948-B845-EDC37CE7B5C8}" dt="2024-01-22T17:45:37.406" v="69" actId="2696"/>
        <pc:sldMkLst>
          <pc:docMk/>
          <pc:sldMk cId="3184852653" sldId="307"/>
        </pc:sldMkLst>
      </pc:sldChg>
      <pc:sldChg chg="del">
        <pc:chgData name="SUNIL KUMAR" userId="2716ee79d5429699" providerId="LiveId" clId="{BC9DCB95-D51C-5948-B845-EDC37CE7B5C8}" dt="2024-01-22T17:45:37.712" v="85" actId="2696"/>
        <pc:sldMkLst>
          <pc:docMk/>
          <pc:sldMk cId="282915187" sldId="308"/>
        </pc:sldMkLst>
      </pc:sldChg>
      <pc:sldChg chg="del">
        <pc:chgData name="SUNIL KUMAR" userId="2716ee79d5429699" providerId="LiveId" clId="{BC9DCB95-D51C-5948-B845-EDC37CE7B5C8}" dt="2024-01-22T17:45:37.423" v="70" actId="2696"/>
        <pc:sldMkLst>
          <pc:docMk/>
          <pc:sldMk cId="3716481328" sldId="310"/>
        </pc:sldMkLst>
      </pc:sldChg>
      <pc:sldChg chg="del">
        <pc:chgData name="SUNIL KUMAR" userId="2716ee79d5429699" providerId="LiveId" clId="{BC9DCB95-D51C-5948-B845-EDC37CE7B5C8}" dt="2024-01-22T17:45:37.629" v="80" actId="2696"/>
        <pc:sldMkLst>
          <pc:docMk/>
          <pc:sldMk cId="3415984345" sldId="312"/>
        </pc:sldMkLst>
      </pc:sldChg>
      <pc:sldChg chg="del">
        <pc:chgData name="SUNIL KUMAR" userId="2716ee79d5429699" providerId="LiveId" clId="{BC9DCB95-D51C-5948-B845-EDC37CE7B5C8}" dt="2024-01-22T17:45:37.393" v="68" actId="2696"/>
        <pc:sldMkLst>
          <pc:docMk/>
          <pc:sldMk cId="116017592" sldId="313"/>
        </pc:sldMkLst>
      </pc:sldChg>
      <pc:sldChg chg="del">
        <pc:chgData name="SUNIL KUMAR" userId="2716ee79d5429699" providerId="LiveId" clId="{BC9DCB95-D51C-5948-B845-EDC37CE7B5C8}" dt="2024-01-22T17:45:37.436" v="71" actId="2696"/>
        <pc:sldMkLst>
          <pc:docMk/>
          <pc:sldMk cId="914080597" sldId="314"/>
        </pc:sldMkLst>
      </pc:sldChg>
      <pc:sldChg chg="del">
        <pc:chgData name="SUNIL KUMAR" userId="2716ee79d5429699" providerId="LiveId" clId="{BC9DCB95-D51C-5948-B845-EDC37CE7B5C8}" dt="2024-01-22T17:45:37.305" v="62" actId="2696"/>
        <pc:sldMkLst>
          <pc:docMk/>
          <pc:sldMk cId="4006049258" sldId="315"/>
        </pc:sldMkLst>
      </pc:sldChg>
      <pc:sldChg chg="del">
        <pc:chgData name="SUNIL KUMAR" userId="2716ee79d5429699" providerId="LiveId" clId="{BC9DCB95-D51C-5948-B845-EDC37CE7B5C8}" dt="2024-01-22T17:45:37.670" v="83" actId="2696"/>
        <pc:sldMkLst>
          <pc:docMk/>
          <pc:sldMk cId="2247045528" sldId="317"/>
        </pc:sldMkLst>
      </pc:sldChg>
      <pc:sldChg chg="del">
        <pc:chgData name="SUNIL KUMAR" userId="2716ee79d5429699" providerId="LiveId" clId="{BC9DCB95-D51C-5948-B845-EDC37CE7B5C8}" dt="2024-01-22T17:45:37.685" v="84" actId="2696"/>
        <pc:sldMkLst>
          <pc:docMk/>
          <pc:sldMk cId="1345924777" sldId="318"/>
        </pc:sldMkLst>
      </pc:sldChg>
      <pc:sldChg chg="del">
        <pc:chgData name="SUNIL KUMAR" userId="2716ee79d5429699" providerId="LiveId" clId="{BC9DCB95-D51C-5948-B845-EDC37CE7B5C8}" dt="2024-01-22T17:45:37.111" v="50" actId="2696"/>
        <pc:sldMkLst>
          <pc:docMk/>
          <pc:sldMk cId="3588241952" sldId="319"/>
        </pc:sldMkLst>
      </pc:sldChg>
      <pc:sldChg chg="del">
        <pc:chgData name="SUNIL KUMAR" userId="2716ee79d5429699" providerId="LiveId" clId="{BC9DCB95-D51C-5948-B845-EDC37CE7B5C8}" dt="2024-01-22T17:45:37.658" v="82" actId="2696"/>
        <pc:sldMkLst>
          <pc:docMk/>
          <pc:sldMk cId="2249607440" sldId="321"/>
        </pc:sldMkLst>
      </pc:sldChg>
      <pc:sldChg chg="del">
        <pc:chgData name="SUNIL KUMAR" userId="2716ee79d5429699" providerId="LiveId" clId="{BC9DCB95-D51C-5948-B845-EDC37CE7B5C8}" dt="2024-01-22T17:45:37.258" v="60" actId="2696"/>
        <pc:sldMkLst>
          <pc:docMk/>
          <pc:sldMk cId="4259323479" sldId="322"/>
        </pc:sldMkLst>
      </pc:sldChg>
      <pc:sldChg chg="del">
        <pc:chgData name="SUNIL KUMAR" userId="2716ee79d5429699" providerId="LiveId" clId="{BC9DCB95-D51C-5948-B845-EDC37CE7B5C8}" dt="2024-01-22T17:45:37.321" v="63" actId="2696"/>
        <pc:sldMkLst>
          <pc:docMk/>
          <pc:sldMk cId="2197615812" sldId="323"/>
        </pc:sldMkLst>
      </pc:sldChg>
      <pc:sldChg chg="del">
        <pc:chgData name="SUNIL KUMAR" userId="2716ee79d5429699" providerId="LiveId" clId="{BC9DCB95-D51C-5948-B845-EDC37CE7B5C8}" dt="2024-01-22T17:45:37.729" v="86" actId="2696"/>
        <pc:sldMkLst>
          <pc:docMk/>
          <pc:sldMk cId="308339103" sldId="324"/>
        </pc:sldMkLst>
      </pc:sldChg>
      <pc:sldChg chg="del">
        <pc:chgData name="SUNIL KUMAR" userId="2716ee79d5429699" providerId="LiveId" clId="{BC9DCB95-D51C-5948-B845-EDC37CE7B5C8}" dt="2024-01-22T17:45:38.120" v="87" actId="2696"/>
        <pc:sldMkLst>
          <pc:docMk/>
          <pc:sldMk cId="1245301509" sldId="325"/>
        </pc:sldMkLst>
      </pc:sldChg>
      <pc:sldChg chg="del">
        <pc:chgData name="SUNIL KUMAR" userId="2716ee79d5429699" providerId="LiveId" clId="{BC9DCB95-D51C-5948-B845-EDC37CE7B5C8}" dt="2024-01-22T17:45:35.666" v="25" actId="2696"/>
        <pc:sldMkLst>
          <pc:docMk/>
          <pc:sldMk cId="3903081898" sldId="353"/>
        </pc:sldMkLst>
      </pc:sldChg>
      <pc:sldChg chg="del">
        <pc:chgData name="SUNIL KUMAR" userId="2716ee79d5429699" providerId="LiveId" clId="{BC9DCB95-D51C-5948-B845-EDC37CE7B5C8}" dt="2024-01-22T17:45:36.489" v="39" actId="2696"/>
        <pc:sldMkLst>
          <pc:docMk/>
          <pc:sldMk cId="2562095435" sldId="355"/>
        </pc:sldMkLst>
      </pc:sldChg>
      <pc:sldChg chg="del">
        <pc:chgData name="SUNIL KUMAR" userId="2716ee79d5429699" providerId="LiveId" clId="{BC9DCB95-D51C-5948-B845-EDC37CE7B5C8}" dt="2024-01-22T17:45:36.847" v="44" actId="2696"/>
        <pc:sldMkLst>
          <pc:docMk/>
          <pc:sldMk cId="3054577491" sldId="356"/>
        </pc:sldMkLst>
      </pc:sldChg>
      <pc:sldChg chg="del">
        <pc:chgData name="SUNIL KUMAR" userId="2716ee79d5429699" providerId="LiveId" clId="{BC9DCB95-D51C-5948-B845-EDC37CE7B5C8}" dt="2024-01-22T17:45:36.180" v="34" actId="2696"/>
        <pc:sldMkLst>
          <pc:docMk/>
          <pc:sldMk cId="1890461645" sldId="357"/>
        </pc:sldMkLst>
      </pc:sldChg>
      <pc:sldChg chg="del">
        <pc:chgData name="SUNIL KUMAR" userId="2716ee79d5429699" providerId="LiveId" clId="{BC9DCB95-D51C-5948-B845-EDC37CE7B5C8}" dt="2024-01-22T17:45:37.278" v="61" actId="2696"/>
        <pc:sldMkLst>
          <pc:docMk/>
          <pc:sldMk cId="3293552176" sldId="359"/>
        </pc:sldMkLst>
      </pc:sldChg>
      <pc:sldChg chg="del">
        <pc:chgData name="SUNIL KUMAR" userId="2716ee79d5429699" providerId="LiveId" clId="{BC9DCB95-D51C-5948-B845-EDC37CE7B5C8}" dt="2024-01-22T17:45:37.137" v="52" actId="2696"/>
        <pc:sldMkLst>
          <pc:docMk/>
          <pc:sldMk cId="2254128333" sldId="360"/>
        </pc:sldMkLst>
      </pc:sldChg>
      <pc:sldChg chg="del">
        <pc:chgData name="SUNIL KUMAR" userId="2716ee79d5429699" providerId="LiveId" clId="{BC9DCB95-D51C-5948-B845-EDC37CE7B5C8}" dt="2024-01-22T17:45:37.019" v="45" actId="2696"/>
        <pc:sldMkLst>
          <pc:docMk/>
          <pc:sldMk cId="3189260496" sldId="362"/>
        </pc:sldMkLst>
      </pc:sldChg>
      <pc:sldChg chg="del">
        <pc:chgData name="SUNIL KUMAR" userId="2716ee79d5429699" providerId="LiveId" clId="{BC9DCB95-D51C-5948-B845-EDC37CE7B5C8}" dt="2024-01-22T17:45:37.643" v="81" actId="2696"/>
        <pc:sldMkLst>
          <pc:docMk/>
          <pc:sldMk cId="3334298642" sldId="363"/>
        </pc:sldMkLst>
      </pc:sldChg>
      <pc:sldChg chg="del">
        <pc:chgData name="SUNIL KUMAR" userId="2716ee79d5429699" providerId="LiveId" clId="{BC9DCB95-D51C-5948-B845-EDC37CE7B5C8}" dt="2024-01-22T17:45:37.460" v="73" actId="2696"/>
        <pc:sldMkLst>
          <pc:docMk/>
          <pc:sldMk cId="3192426729" sldId="364"/>
        </pc:sldMkLst>
      </pc:sldChg>
      <pc:sldChg chg="del">
        <pc:chgData name="SUNIL KUMAR" userId="2716ee79d5429699" providerId="LiveId" clId="{BC9DCB95-D51C-5948-B845-EDC37CE7B5C8}" dt="2024-01-22T17:45:37.472" v="74" actId="2696"/>
        <pc:sldMkLst>
          <pc:docMk/>
          <pc:sldMk cId="2096711242" sldId="365"/>
        </pc:sldMkLst>
      </pc:sldChg>
      <pc:sldChg chg="del">
        <pc:chgData name="SUNIL KUMAR" userId="2716ee79d5429699" providerId="LiveId" clId="{BC9DCB95-D51C-5948-B845-EDC37CE7B5C8}" dt="2024-01-22T17:45:37.488" v="75" actId="2696"/>
        <pc:sldMkLst>
          <pc:docMk/>
          <pc:sldMk cId="712352551" sldId="366"/>
        </pc:sldMkLst>
      </pc:sldChg>
      <pc:sldChg chg="del">
        <pc:chgData name="SUNIL KUMAR" userId="2716ee79d5429699" providerId="LiveId" clId="{BC9DCB95-D51C-5948-B845-EDC37CE7B5C8}" dt="2024-01-22T17:45:37.447" v="72" actId="2696"/>
        <pc:sldMkLst>
          <pc:docMk/>
          <pc:sldMk cId="4282449599" sldId="367"/>
        </pc:sldMkLst>
      </pc:sldChg>
      <pc:sldChg chg="del">
        <pc:chgData name="SUNIL KUMAR" userId="2716ee79d5429699" providerId="LiveId" clId="{BC9DCB95-D51C-5948-B845-EDC37CE7B5C8}" dt="2024-01-22T17:45:37.499" v="76" actId="2696"/>
        <pc:sldMkLst>
          <pc:docMk/>
          <pc:sldMk cId="3454905936" sldId="368"/>
        </pc:sldMkLst>
      </pc:sldChg>
      <pc:sldChg chg="del">
        <pc:chgData name="SUNIL KUMAR" userId="2716ee79d5429699" providerId="LiveId" clId="{BC9DCB95-D51C-5948-B845-EDC37CE7B5C8}" dt="2024-01-22T17:45:37.511" v="77" actId="2696"/>
        <pc:sldMkLst>
          <pc:docMk/>
          <pc:sldMk cId="433126323" sldId="369"/>
        </pc:sldMkLst>
      </pc:sldChg>
      <pc:sldChg chg="del">
        <pc:chgData name="SUNIL KUMAR" userId="2716ee79d5429699" providerId="LiveId" clId="{BC9DCB95-D51C-5948-B845-EDC37CE7B5C8}" dt="2024-01-22T17:45:37.524" v="78" actId="2696"/>
        <pc:sldMkLst>
          <pc:docMk/>
          <pc:sldMk cId="2924842995" sldId="370"/>
        </pc:sldMkLst>
      </pc:sldChg>
      <pc:sldChg chg="del">
        <pc:chgData name="SUNIL KUMAR" userId="2716ee79d5429699" providerId="LiveId" clId="{BC9DCB95-D51C-5948-B845-EDC37CE7B5C8}" dt="2024-01-22T17:45:37.540" v="79" actId="2696"/>
        <pc:sldMkLst>
          <pc:docMk/>
          <pc:sldMk cId="1053687570" sldId="371"/>
        </pc:sldMkLst>
      </pc:sldChg>
      <pc:sldChg chg="del">
        <pc:chgData name="SUNIL KUMAR" userId="2716ee79d5429699" providerId="LiveId" clId="{BC9DCB95-D51C-5948-B845-EDC37CE7B5C8}" dt="2024-01-22T17:45:38.176" v="88" actId="2696"/>
        <pc:sldMkLst>
          <pc:docMk/>
          <pc:sldMk cId="4203214849" sldId="372"/>
        </pc:sldMkLst>
      </pc:sldChg>
      <pc:sldChg chg="del">
        <pc:chgData name="SUNIL KUMAR" userId="2716ee79d5429699" providerId="LiveId" clId="{BC9DCB95-D51C-5948-B845-EDC37CE7B5C8}" dt="2024-01-22T17:45:36.207" v="35" actId="2696"/>
        <pc:sldMkLst>
          <pc:docMk/>
          <pc:sldMk cId="1753582228" sldId="373"/>
        </pc:sldMkLst>
      </pc:sldChg>
      <pc:sldChg chg="modSp add mod">
        <pc:chgData name="SUNIL KUMAR" userId="2716ee79d5429699" providerId="LiveId" clId="{BC9DCB95-D51C-5948-B845-EDC37CE7B5C8}" dt="2024-01-23T17:22:43.907" v="96" actId="20577"/>
        <pc:sldMkLst>
          <pc:docMk/>
          <pc:sldMk cId="2857301798" sldId="373"/>
        </pc:sldMkLst>
        <pc:spChg chg="mod">
          <ac:chgData name="SUNIL KUMAR" userId="2716ee79d5429699" providerId="LiveId" clId="{BC9DCB95-D51C-5948-B845-EDC37CE7B5C8}" dt="2024-01-23T17:22:43.907" v="96" actId="20577"/>
          <ac:spMkLst>
            <pc:docMk/>
            <pc:sldMk cId="2857301798" sldId="373"/>
            <ac:spMk id="3" creationId="{62CC3E73-5A9D-A485-0251-95B857A41609}"/>
          </ac:spMkLst>
        </pc:spChg>
      </pc:sldChg>
      <pc:sldChg chg="delSp add setBg delDesignElem">
        <pc:chgData name="SUNIL KUMAR" userId="2716ee79d5429699" providerId="LiveId" clId="{BC9DCB95-D51C-5948-B845-EDC37CE7B5C8}" dt="2024-01-22T17:44:58.943" v="21"/>
        <pc:sldMkLst>
          <pc:docMk/>
          <pc:sldMk cId="318054143" sldId="374"/>
        </pc:sldMkLst>
        <pc:spChg chg="del">
          <ac:chgData name="SUNIL KUMAR" userId="2716ee79d5429699" providerId="LiveId" clId="{BC9DCB95-D51C-5948-B845-EDC37CE7B5C8}" dt="2024-01-22T17:44:58.943" v="21"/>
          <ac:spMkLst>
            <pc:docMk/>
            <pc:sldMk cId="318054143" sldId="374"/>
            <ac:spMk id="9" creationId="{2B577FF9-3543-4875-815D-3D87BD8A2002}"/>
          </ac:spMkLst>
        </pc:spChg>
        <pc:spChg chg="del">
          <ac:chgData name="SUNIL KUMAR" userId="2716ee79d5429699" providerId="LiveId" clId="{BC9DCB95-D51C-5948-B845-EDC37CE7B5C8}" dt="2024-01-22T17:44:58.943" v="21"/>
          <ac:spMkLst>
            <pc:docMk/>
            <pc:sldMk cId="318054143" sldId="374"/>
            <ac:spMk id="11" creationId="{F5569EEC-E12F-4856-B407-02B2813A4AA5}"/>
          </ac:spMkLst>
        </pc:spChg>
        <pc:spChg chg="del">
          <ac:chgData name="SUNIL KUMAR" userId="2716ee79d5429699" providerId="LiveId" clId="{BC9DCB95-D51C-5948-B845-EDC37CE7B5C8}" dt="2024-01-22T17:44:58.943" v="21"/>
          <ac:spMkLst>
            <pc:docMk/>
            <pc:sldMk cId="318054143" sldId="374"/>
            <ac:spMk id="13" creationId="{CF860788-3A6A-45A3-B3F1-06F159665603}"/>
          </ac:spMkLst>
        </pc:spChg>
        <pc:spChg chg="del">
          <ac:chgData name="SUNIL KUMAR" userId="2716ee79d5429699" providerId="LiveId" clId="{BC9DCB95-D51C-5948-B845-EDC37CE7B5C8}" dt="2024-01-22T17:44:58.943" v="21"/>
          <ac:spMkLst>
            <pc:docMk/>
            <pc:sldMk cId="318054143" sldId="374"/>
            <ac:spMk id="15" creationId="{DF1E3393-B852-4883-B778-ED3525112942}"/>
          </ac:spMkLst>
        </pc:spChg>
        <pc:spChg chg="del">
          <ac:chgData name="SUNIL KUMAR" userId="2716ee79d5429699" providerId="LiveId" clId="{BC9DCB95-D51C-5948-B845-EDC37CE7B5C8}" dt="2024-01-22T17:44:58.943" v="21"/>
          <ac:spMkLst>
            <pc:docMk/>
            <pc:sldMk cId="318054143" sldId="374"/>
            <ac:spMk id="17" creationId="{39853D09-4205-4CC7-83EB-288E886AC9E4}"/>
          </ac:spMkLst>
        </pc:spChg>
        <pc:spChg chg="del">
          <ac:chgData name="SUNIL KUMAR" userId="2716ee79d5429699" providerId="LiveId" clId="{BC9DCB95-D51C-5948-B845-EDC37CE7B5C8}" dt="2024-01-22T17:44:58.943" v="21"/>
          <ac:spMkLst>
            <pc:docMk/>
            <pc:sldMk cId="318054143" sldId="374"/>
            <ac:spMk id="19" creationId="{0D040B79-3E73-4A31-840D-D6B9C9FDFC46}"/>
          </ac:spMkLst>
        </pc:spChg>
        <pc:spChg chg="del">
          <ac:chgData name="SUNIL KUMAR" userId="2716ee79d5429699" providerId="LiveId" clId="{BC9DCB95-D51C-5948-B845-EDC37CE7B5C8}" dt="2024-01-22T17:44:58.943" v="21"/>
          <ac:spMkLst>
            <pc:docMk/>
            <pc:sldMk cId="318054143" sldId="374"/>
            <ac:spMk id="21" creationId="{156C6AE5-3F8B-42AC-9EA4-1B686A11E93F}"/>
          </ac:spMkLst>
        </pc:spChg>
      </pc:sldChg>
      <pc:sldChg chg="modSp add mod">
        <pc:chgData name="SUNIL KUMAR" userId="2716ee79d5429699" providerId="LiveId" clId="{BC9DCB95-D51C-5948-B845-EDC37CE7B5C8}" dt="2024-01-22T17:46:36.296" v="94" actId="14100"/>
        <pc:sldMkLst>
          <pc:docMk/>
          <pc:sldMk cId="2678373100" sldId="375"/>
        </pc:sldMkLst>
        <pc:spChg chg="mod">
          <ac:chgData name="SUNIL KUMAR" userId="2716ee79d5429699" providerId="LiveId" clId="{BC9DCB95-D51C-5948-B845-EDC37CE7B5C8}" dt="2024-01-22T17:46:36.296" v="94" actId="14100"/>
          <ac:spMkLst>
            <pc:docMk/>
            <pc:sldMk cId="2678373100" sldId="375"/>
            <ac:spMk id="5" creationId="{3F57D080-D7D2-F284-A1B7-ACEEB58E7F24}"/>
          </ac:spMkLst>
        </pc:spChg>
      </pc:sldChg>
      <pc:sldChg chg="add">
        <pc:chgData name="SUNIL KUMAR" userId="2716ee79d5429699" providerId="LiveId" clId="{BC9DCB95-D51C-5948-B845-EDC37CE7B5C8}" dt="2024-01-22T17:44:58.943" v="21"/>
        <pc:sldMkLst>
          <pc:docMk/>
          <pc:sldMk cId="1647909348" sldId="376"/>
        </pc:sldMkLst>
      </pc:sldChg>
      <pc:sldChg chg="delSp add setBg delDesignElem">
        <pc:chgData name="SUNIL KUMAR" userId="2716ee79d5429699" providerId="LiveId" clId="{BC9DCB95-D51C-5948-B845-EDC37CE7B5C8}" dt="2024-01-22T17:44:58.943" v="21"/>
        <pc:sldMkLst>
          <pc:docMk/>
          <pc:sldMk cId="581394679" sldId="377"/>
        </pc:sldMkLst>
        <pc:spChg chg="del">
          <ac:chgData name="SUNIL KUMAR" userId="2716ee79d5429699" providerId="LiveId" clId="{BC9DCB95-D51C-5948-B845-EDC37CE7B5C8}" dt="2024-01-22T17:44:58.943" v="21"/>
          <ac:spMkLst>
            <pc:docMk/>
            <pc:sldMk cId="581394679" sldId="377"/>
            <ac:spMk id="9" creationId="{460B0EFB-53ED-4F35-B05D-F658EA021C65}"/>
          </ac:spMkLst>
        </pc:spChg>
        <pc:spChg chg="del">
          <ac:chgData name="SUNIL KUMAR" userId="2716ee79d5429699" providerId="LiveId" clId="{BC9DCB95-D51C-5948-B845-EDC37CE7B5C8}" dt="2024-01-22T17:44:58.943" v="21"/>
          <ac:spMkLst>
            <pc:docMk/>
            <pc:sldMk cId="581394679" sldId="377"/>
            <ac:spMk id="11" creationId="{835EF3DD-7D43-4A27-8967-A92FD8CC9365}"/>
          </ac:spMkLst>
        </pc:spChg>
      </pc:sldChg>
      <pc:sldChg chg="delSp add setBg delDesignElem">
        <pc:chgData name="SUNIL KUMAR" userId="2716ee79d5429699" providerId="LiveId" clId="{BC9DCB95-D51C-5948-B845-EDC37CE7B5C8}" dt="2024-01-22T17:44:58.943" v="21"/>
        <pc:sldMkLst>
          <pc:docMk/>
          <pc:sldMk cId="1494475731" sldId="378"/>
        </pc:sldMkLst>
        <pc:spChg chg="del">
          <ac:chgData name="SUNIL KUMAR" userId="2716ee79d5429699" providerId="LiveId" clId="{BC9DCB95-D51C-5948-B845-EDC37CE7B5C8}" dt="2024-01-22T17:44:58.943" v="21"/>
          <ac:spMkLst>
            <pc:docMk/>
            <pc:sldMk cId="1494475731" sldId="378"/>
            <ac:spMk id="9" creationId="{4AC6B390-BC59-4F1D-A0EE-D71A92F0A0B2}"/>
          </ac:spMkLst>
        </pc:spChg>
        <pc:spChg chg="del">
          <ac:chgData name="SUNIL KUMAR" userId="2716ee79d5429699" providerId="LiveId" clId="{BC9DCB95-D51C-5948-B845-EDC37CE7B5C8}" dt="2024-01-22T17:44:58.943" v="21"/>
          <ac:spMkLst>
            <pc:docMk/>
            <pc:sldMk cId="1494475731" sldId="378"/>
            <ac:spMk id="11" creationId="{B6C60D79-16F1-4C4B-B7E3-7634E7069CDE}"/>
          </ac:spMkLst>
        </pc:spChg>
        <pc:spChg chg="del">
          <ac:chgData name="SUNIL KUMAR" userId="2716ee79d5429699" providerId="LiveId" clId="{BC9DCB95-D51C-5948-B845-EDC37CE7B5C8}" dt="2024-01-22T17:44:58.943" v="21"/>
          <ac:spMkLst>
            <pc:docMk/>
            <pc:sldMk cId="1494475731" sldId="378"/>
            <ac:spMk id="13" creationId="{426B127E-6498-4C77-9C9D-4553A5113B80}"/>
          </ac:spMkLst>
        </pc:spChg>
      </pc:sldChg>
      <pc:sldChg chg="delSp add setBg delDesignElem">
        <pc:chgData name="SUNIL KUMAR" userId="2716ee79d5429699" providerId="LiveId" clId="{BC9DCB95-D51C-5948-B845-EDC37CE7B5C8}" dt="2024-01-22T17:44:58.943" v="21"/>
        <pc:sldMkLst>
          <pc:docMk/>
          <pc:sldMk cId="4044491654" sldId="379"/>
        </pc:sldMkLst>
        <pc:spChg chg="del">
          <ac:chgData name="SUNIL KUMAR" userId="2716ee79d5429699" providerId="LiveId" clId="{BC9DCB95-D51C-5948-B845-EDC37CE7B5C8}" dt="2024-01-22T17:44:58.943" v="21"/>
          <ac:spMkLst>
            <pc:docMk/>
            <pc:sldMk cId="4044491654" sldId="379"/>
            <ac:spMk id="12" creationId="{23DA7759-3209-4FE2-96D1-4EEDD81E9EA0}"/>
          </ac:spMkLst>
        </pc:spChg>
        <pc:spChg chg="del">
          <ac:chgData name="SUNIL KUMAR" userId="2716ee79d5429699" providerId="LiveId" clId="{BC9DCB95-D51C-5948-B845-EDC37CE7B5C8}" dt="2024-01-22T17:44:58.943" v="21"/>
          <ac:spMkLst>
            <pc:docMk/>
            <pc:sldMk cId="4044491654" sldId="379"/>
            <ac:spMk id="14" creationId="{41460DAD-8769-4C9F-9C8C-BB0443909D76}"/>
          </ac:spMkLst>
        </pc:spChg>
        <pc:spChg chg="del">
          <ac:chgData name="SUNIL KUMAR" userId="2716ee79d5429699" providerId="LiveId" clId="{BC9DCB95-D51C-5948-B845-EDC37CE7B5C8}" dt="2024-01-22T17:44:58.943" v="21"/>
          <ac:spMkLst>
            <pc:docMk/>
            <pc:sldMk cId="4044491654" sldId="379"/>
            <ac:spMk id="16" creationId="{9DBC8166-481C-4473-95F5-9A5B9073B7F1}"/>
          </ac:spMkLst>
        </pc:spChg>
        <pc:spChg chg="del">
          <ac:chgData name="SUNIL KUMAR" userId="2716ee79d5429699" providerId="LiveId" clId="{BC9DCB95-D51C-5948-B845-EDC37CE7B5C8}" dt="2024-01-22T17:44:58.943" v="21"/>
          <ac:spMkLst>
            <pc:docMk/>
            <pc:sldMk cId="4044491654" sldId="379"/>
            <ac:spMk id="18" creationId="{A5A5CE6E-90AF-4D43-A014-1F9EC83EB93D}"/>
          </ac:spMkLst>
        </pc:spChg>
      </pc:sldChg>
      <pc:sldChg chg="delSp add setBg delDesignElem">
        <pc:chgData name="SUNIL KUMAR" userId="2716ee79d5429699" providerId="LiveId" clId="{BC9DCB95-D51C-5948-B845-EDC37CE7B5C8}" dt="2024-01-22T17:44:58.943" v="21"/>
        <pc:sldMkLst>
          <pc:docMk/>
          <pc:sldMk cId="869341969" sldId="380"/>
        </pc:sldMkLst>
        <pc:spChg chg="del">
          <ac:chgData name="SUNIL KUMAR" userId="2716ee79d5429699" providerId="LiveId" clId="{BC9DCB95-D51C-5948-B845-EDC37CE7B5C8}" dt="2024-01-22T17:44:58.943" v="21"/>
          <ac:spMkLst>
            <pc:docMk/>
            <pc:sldMk cId="869341969" sldId="380"/>
            <ac:spMk id="14" creationId="{AE5A632B-B15A-489E-8337-BC0F40DBC21F}"/>
          </ac:spMkLst>
        </pc:spChg>
        <pc:spChg chg="del">
          <ac:chgData name="SUNIL KUMAR" userId="2716ee79d5429699" providerId="LiveId" clId="{BC9DCB95-D51C-5948-B845-EDC37CE7B5C8}" dt="2024-01-22T17:44:58.943" v="21"/>
          <ac:spMkLst>
            <pc:docMk/>
            <pc:sldMk cId="869341969" sldId="380"/>
            <ac:spMk id="16" creationId="{6E895C8D-1379-40B8-8B1B-B6F5AEAF0A6C}"/>
          </ac:spMkLst>
        </pc:spChg>
        <pc:spChg chg="del">
          <ac:chgData name="SUNIL KUMAR" userId="2716ee79d5429699" providerId="LiveId" clId="{BC9DCB95-D51C-5948-B845-EDC37CE7B5C8}" dt="2024-01-22T17:44:58.943" v="21"/>
          <ac:spMkLst>
            <pc:docMk/>
            <pc:sldMk cId="869341969" sldId="380"/>
            <ac:spMk id="18" creationId="{651547D7-AD18-407B-A5F4-F8225B5DCFCC}"/>
          </ac:spMkLst>
        </pc:spChg>
      </pc:sldChg>
      <pc:sldChg chg="add">
        <pc:chgData name="SUNIL KUMAR" userId="2716ee79d5429699" providerId="LiveId" clId="{BC9DCB95-D51C-5948-B845-EDC37CE7B5C8}" dt="2024-01-22T17:44:58.943" v="21"/>
        <pc:sldMkLst>
          <pc:docMk/>
          <pc:sldMk cId="2556911577" sldId="381"/>
        </pc:sldMkLst>
      </pc:sldChg>
      <pc:sldChg chg="add">
        <pc:chgData name="SUNIL KUMAR" userId="2716ee79d5429699" providerId="LiveId" clId="{BC9DCB95-D51C-5948-B845-EDC37CE7B5C8}" dt="2024-01-22T17:44:58.943" v="21"/>
        <pc:sldMkLst>
          <pc:docMk/>
          <pc:sldMk cId="3350949257" sldId="382"/>
        </pc:sldMkLst>
      </pc:sldChg>
      <pc:sldChg chg="delSp add setBg delDesignElem">
        <pc:chgData name="SUNIL KUMAR" userId="2716ee79d5429699" providerId="LiveId" clId="{BC9DCB95-D51C-5948-B845-EDC37CE7B5C8}" dt="2024-01-22T17:44:58.943" v="21"/>
        <pc:sldMkLst>
          <pc:docMk/>
          <pc:sldMk cId="567565050" sldId="383"/>
        </pc:sldMkLst>
        <pc:spChg chg="del">
          <ac:chgData name="SUNIL KUMAR" userId="2716ee79d5429699" providerId="LiveId" clId="{BC9DCB95-D51C-5948-B845-EDC37CE7B5C8}" dt="2024-01-22T17:44:58.943" v="21"/>
          <ac:spMkLst>
            <pc:docMk/>
            <pc:sldMk cId="567565050" sldId="383"/>
            <ac:spMk id="11" creationId="{95199994-21AE-49A2-BA0D-12E295989A9A}"/>
          </ac:spMkLst>
        </pc:spChg>
        <pc:spChg chg="del">
          <ac:chgData name="SUNIL KUMAR" userId="2716ee79d5429699" providerId="LiveId" clId="{BC9DCB95-D51C-5948-B845-EDC37CE7B5C8}" dt="2024-01-22T17:44:58.943" v="21"/>
          <ac:spMkLst>
            <pc:docMk/>
            <pc:sldMk cId="567565050" sldId="383"/>
            <ac:spMk id="13" creationId="{A2C34835-4F79-4934-B151-D68E79764C72}"/>
          </ac:spMkLst>
        </pc:spChg>
      </pc:sldChg>
      <pc:sldChg chg="add">
        <pc:chgData name="SUNIL KUMAR" userId="2716ee79d5429699" providerId="LiveId" clId="{BC9DCB95-D51C-5948-B845-EDC37CE7B5C8}" dt="2024-01-22T17:44:58.943" v="21"/>
        <pc:sldMkLst>
          <pc:docMk/>
          <pc:sldMk cId="2660286295" sldId="384"/>
        </pc:sldMkLst>
      </pc:sldChg>
      <pc:sldChg chg="add">
        <pc:chgData name="SUNIL KUMAR" userId="2716ee79d5429699" providerId="LiveId" clId="{BC9DCB95-D51C-5948-B845-EDC37CE7B5C8}" dt="2024-01-22T17:44:58.943" v="21"/>
        <pc:sldMkLst>
          <pc:docMk/>
          <pc:sldMk cId="2878979011" sldId="385"/>
        </pc:sldMkLst>
      </pc:sldChg>
      <pc:sldChg chg="delSp add setBg delDesignElem">
        <pc:chgData name="SUNIL KUMAR" userId="2716ee79d5429699" providerId="LiveId" clId="{BC9DCB95-D51C-5948-B845-EDC37CE7B5C8}" dt="2024-01-22T17:44:58.943" v="21"/>
        <pc:sldMkLst>
          <pc:docMk/>
          <pc:sldMk cId="3461381164" sldId="386"/>
        </pc:sldMkLst>
        <pc:spChg chg="del">
          <ac:chgData name="SUNIL KUMAR" userId="2716ee79d5429699" providerId="LiveId" clId="{BC9DCB95-D51C-5948-B845-EDC37CE7B5C8}" dt="2024-01-22T17:44:58.943" v="21"/>
          <ac:spMkLst>
            <pc:docMk/>
            <pc:sldMk cId="3461381164" sldId="386"/>
            <ac:spMk id="15" creationId="{460B0EFB-53ED-4F35-B05D-F658EA021C65}"/>
          </ac:spMkLst>
        </pc:spChg>
        <pc:spChg chg="del">
          <ac:chgData name="SUNIL KUMAR" userId="2716ee79d5429699" providerId="LiveId" clId="{BC9DCB95-D51C-5948-B845-EDC37CE7B5C8}" dt="2024-01-22T17:44:58.943" v="21"/>
          <ac:spMkLst>
            <pc:docMk/>
            <pc:sldMk cId="3461381164" sldId="386"/>
            <ac:spMk id="17" creationId="{835EF3DD-7D43-4A27-8967-A92FD8CC9365}"/>
          </ac:spMkLst>
        </pc:spChg>
      </pc:sldChg>
      <pc:sldChg chg="delSp add setBg delDesignElem">
        <pc:chgData name="SUNIL KUMAR" userId="2716ee79d5429699" providerId="LiveId" clId="{BC9DCB95-D51C-5948-B845-EDC37CE7B5C8}" dt="2024-01-22T17:44:58.943" v="21"/>
        <pc:sldMkLst>
          <pc:docMk/>
          <pc:sldMk cId="4229550346" sldId="387"/>
        </pc:sldMkLst>
        <pc:spChg chg="del">
          <ac:chgData name="SUNIL KUMAR" userId="2716ee79d5429699" providerId="LiveId" clId="{BC9DCB95-D51C-5948-B845-EDC37CE7B5C8}" dt="2024-01-22T17:44:58.943" v="21"/>
          <ac:spMkLst>
            <pc:docMk/>
            <pc:sldMk cId="4229550346" sldId="387"/>
            <ac:spMk id="9" creationId="{460B0EFB-53ED-4F35-B05D-F658EA021C65}"/>
          </ac:spMkLst>
        </pc:spChg>
        <pc:spChg chg="del">
          <ac:chgData name="SUNIL KUMAR" userId="2716ee79d5429699" providerId="LiveId" clId="{BC9DCB95-D51C-5948-B845-EDC37CE7B5C8}" dt="2024-01-22T17:44:58.943" v="21"/>
          <ac:spMkLst>
            <pc:docMk/>
            <pc:sldMk cId="4229550346" sldId="387"/>
            <ac:spMk id="11" creationId="{835EF3DD-7D43-4A27-8967-A92FD8CC9365}"/>
          </ac:spMkLst>
        </pc:spChg>
      </pc:sldChg>
      <pc:sldChg chg="delSp add setBg delDesignElem">
        <pc:chgData name="SUNIL KUMAR" userId="2716ee79d5429699" providerId="LiveId" clId="{BC9DCB95-D51C-5948-B845-EDC37CE7B5C8}" dt="2024-01-22T17:44:58.943" v="21"/>
        <pc:sldMkLst>
          <pc:docMk/>
          <pc:sldMk cId="2617501755" sldId="388"/>
        </pc:sldMkLst>
        <pc:spChg chg="del">
          <ac:chgData name="SUNIL KUMAR" userId="2716ee79d5429699" providerId="LiveId" clId="{BC9DCB95-D51C-5948-B845-EDC37CE7B5C8}" dt="2024-01-22T17:44:58.943" v="21"/>
          <ac:spMkLst>
            <pc:docMk/>
            <pc:sldMk cId="2617501755" sldId="388"/>
            <ac:spMk id="9" creationId="{460B0EFB-53ED-4F35-B05D-F658EA021C65}"/>
          </ac:spMkLst>
        </pc:spChg>
        <pc:spChg chg="del">
          <ac:chgData name="SUNIL KUMAR" userId="2716ee79d5429699" providerId="LiveId" clId="{BC9DCB95-D51C-5948-B845-EDC37CE7B5C8}" dt="2024-01-22T17:44:58.943" v="21"/>
          <ac:spMkLst>
            <pc:docMk/>
            <pc:sldMk cId="2617501755" sldId="388"/>
            <ac:spMk id="11" creationId="{835EF3DD-7D43-4A27-8967-A92FD8CC9365}"/>
          </ac:spMkLst>
        </pc:spChg>
      </pc:sldChg>
      <pc:sldChg chg="delSp add setBg delDesignElem">
        <pc:chgData name="SUNIL KUMAR" userId="2716ee79d5429699" providerId="LiveId" clId="{BC9DCB95-D51C-5948-B845-EDC37CE7B5C8}" dt="2024-01-22T17:44:58.943" v="21"/>
        <pc:sldMkLst>
          <pc:docMk/>
          <pc:sldMk cId="20918358" sldId="389"/>
        </pc:sldMkLst>
        <pc:spChg chg="del">
          <ac:chgData name="SUNIL KUMAR" userId="2716ee79d5429699" providerId="LiveId" clId="{BC9DCB95-D51C-5948-B845-EDC37CE7B5C8}" dt="2024-01-22T17:44:58.943" v="21"/>
          <ac:spMkLst>
            <pc:docMk/>
            <pc:sldMk cId="20918358" sldId="389"/>
            <ac:spMk id="9" creationId="{460B0EFB-53ED-4F35-B05D-F658EA021C65}"/>
          </ac:spMkLst>
        </pc:spChg>
        <pc:spChg chg="del">
          <ac:chgData name="SUNIL KUMAR" userId="2716ee79d5429699" providerId="LiveId" clId="{BC9DCB95-D51C-5948-B845-EDC37CE7B5C8}" dt="2024-01-22T17:44:58.943" v="21"/>
          <ac:spMkLst>
            <pc:docMk/>
            <pc:sldMk cId="20918358" sldId="389"/>
            <ac:spMk id="11" creationId="{835EF3DD-7D43-4A27-8967-A92FD8CC9365}"/>
          </ac:spMkLst>
        </pc:spChg>
      </pc:sldChg>
      <pc:sldChg chg="delSp add setBg delDesignElem">
        <pc:chgData name="SUNIL KUMAR" userId="2716ee79d5429699" providerId="LiveId" clId="{BC9DCB95-D51C-5948-B845-EDC37CE7B5C8}" dt="2024-01-22T17:44:58.943" v="21"/>
        <pc:sldMkLst>
          <pc:docMk/>
          <pc:sldMk cId="439553738" sldId="390"/>
        </pc:sldMkLst>
        <pc:spChg chg="del">
          <ac:chgData name="SUNIL KUMAR" userId="2716ee79d5429699" providerId="LiveId" clId="{BC9DCB95-D51C-5948-B845-EDC37CE7B5C8}" dt="2024-01-22T17:44:58.943" v="21"/>
          <ac:spMkLst>
            <pc:docMk/>
            <pc:sldMk cId="439553738" sldId="390"/>
            <ac:spMk id="9" creationId="{460B0EFB-53ED-4F35-B05D-F658EA021C65}"/>
          </ac:spMkLst>
        </pc:spChg>
        <pc:spChg chg="del">
          <ac:chgData name="SUNIL KUMAR" userId="2716ee79d5429699" providerId="LiveId" clId="{BC9DCB95-D51C-5948-B845-EDC37CE7B5C8}" dt="2024-01-22T17:44:58.943" v="21"/>
          <ac:spMkLst>
            <pc:docMk/>
            <pc:sldMk cId="439553738" sldId="390"/>
            <ac:spMk id="11" creationId="{835EF3DD-7D43-4A27-8967-A92FD8CC9365}"/>
          </ac:spMkLst>
        </pc:spChg>
      </pc:sldChg>
      <pc:sldChg chg="delSp add setBg delDesignElem">
        <pc:chgData name="SUNIL KUMAR" userId="2716ee79d5429699" providerId="LiveId" clId="{BC9DCB95-D51C-5948-B845-EDC37CE7B5C8}" dt="2024-01-22T17:44:58.943" v="21"/>
        <pc:sldMkLst>
          <pc:docMk/>
          <pc:sldMk cId="542517554" sldId="391"/>
        </pc:sldMkLst>
        <pc:spChg chg="del">
          <ac:chgData name="SUNIL KUMAR" userId="2716ee79d5429699" providerId="LiveId" clId="{BC9DCB95-D51C-5948-B845-EDC37CE7B5C8}" dt="2024-01-22T17:44:58.943" v="21"/>
          <ac:spMkLst>
            <pc:docMk/>
            <pc:sldMk cId="542517554" sldId="391"/>
            <ac:spMk id="16" creationId="{DB304A14-32D0-4873-B914-423ED7B8DAFD}"/>
          </ac:spMkLst>
        </pc:spChg>
        <pc:spChg chg="del">
          <ac:chgData name="SUNIL KUMAR" userId="2716ee79d5429699" providerId="LiveId" clId="{BC9DCB95-D51C-5948-B845-EDC37CE7B5C8}" dt="2024-01-22T17:44:58.943" v="21"/>
          <ac:spMkLst>
            <pc:docMk/>
            <pc:sldMk cId="542517554" sldId="391"/>
            <ac:spMk id="18" creationId="{1D460C86-854F-4FB3-ABC2-E823D8FEB9DB}"/>
          </ac:spMkLst>
        </pc:spChg>
        <pc:spChg chg="del">
          <ac:chgData name="SUNIL KUMAR" userId="2716ee79d5429699" providerId="LiveId" clId="{BC9DCB95-D51C-5948-B845-EDC37CE7B5C8}" dt="2024-01-22T17:44:58.943" v="21"/>
          <ac:spMkLst>
            <pc:docMk/>
            <pc:sldMk cId="542517554" sldId="391"/>
            <ac:spMk id="20" creationId="{BB48116A-278A-4CC5-89D3-9DE8E8FF1245}"/>
          </ac:spMkLst>
        </pc:spChg>
      </pc:sldChg>
      <pc:sldChg chg="add">
        <pc:chgData name="SUNIL KUMAR" userId="2716ee79d5429699" providerId="LiveId" clId="{BC9DCB95-D51C-5948-B845-EDC37CE7B5C8}" dt="2024-01-22T17:44:58.943" v="21"/>
        <pc:sldMkLst>
          <pc:docMk/>
          <pc:sldMk cId="2310658206" sldId="392"/>
        </pc:sldMkLst>
      </pc:sldChg>
      <pc:sldChg chg="add">
        <pc:chgData name="SUNIL KUMAR" userId="2716ee79d5429699" providerId="LiveId" clId="{BC9DCB95-D51C-5948-B845-EDC37CE7B5C8}" dt="2024-01-22T17:44:58.943" v="21"/>
        <pc:sldMkLst>
          <pc:docMk/>
          <pc:sldMk cId="1833791231" sldId="393"/>
        </pc:sldMkLst>
      </pc:sldChg>
      <pc:sldChg chg="add">
        <pc:chgData name="SUNIL KUMAR" userId="2716ee79d5429699" providerId="LiveId" clId="{BC9DCB95-D51C-5948-B845-EDC37CE7B5C8}" dt="2024-01-22T17:44:58.943" v="21"/>
        <pc:sldMkLst>
          <pc:docMk/>
          <pc:sldMk cId="3886827511" sldId="394"/>
        </pc:sldMkLst>
      </pc:sldChg>
      <pc:sldChg chg="delSp add setBg delDesignElem">
        <pc:chgData name="SUNIL KUMAR" userId="2716ee79d5429699" providerId="LiveId" clId="{BC9DCB95-D51C-5948-B845-EDC37CE7B5C8}" dt="2024-01-22T17:44:58.943" v="21"/>
        <pc:sldMkLst>
          <pc:docMk/>
          <pc:sldMk cId="3512570161" sldId="395"/>
        </pc:sldMkLst>
        <pc:spChg chg="del">
          <ac:chgData name="SUNIL KUMAR" userId="2716ee79d5429699" providerId="LiveId" clId="{BC9DCB95-D51C-5948-B845-EDC37CE7B5C8}" dt="2024-01-22T17:44:58.943" v="21"/>
          <ac:spMkLst>
            <pc:docMk/>
            <pc:sldMk cId="3512570161" sldId="395"/>
            <ac:spMk id="9" creationId="{8A7BA06D-B3FF-4E91-8639-B4569AE3AA23}"/>
          </ac:spMkLst>
        </pc:spChg>
        <pc:spChg chg="del">
          <ac:chgData name="SUNIL KUMAR" userId="2716ee79d5429699" providerId="LiveId" clId="{BC9DCB95-D51C-5948-B845-EDC37CE7B5C8}" dt="2024-01-22T17:44:58.943" v="21"/>
          <ac:spMkLst>
            <pc:docMk/>
            <pc:sldMk cId="3512570161" sldId="395"/>
            <ac:spMk id="11" creationId="{2B30C86D-5A07-48BC-9C9D-6F9A2DB1E9E1}"/>
          </ac:spMkLst>
        </pc:spChg>
        <pc:spChg chg="del">
          <ac:chgData name="SUNIL KUMAR" userId="2716ee79d5429699" providerId="LiveId" clId="{BC9DCB95-D51C-5948-B845-EDC37CE7B5C8}" dt="2024-01-22T17:44:58.943" v="21"/>
          <ac:spMkLst>
            <pc:docMk/>
            <pc:sldMk cId="3512570161" sldId="395"/>
            <ac:spMk id="13" creationId="{E2CFBC99-FB8F-41F7-A81D-A5288D688D79}"/>
          </ac:spMkLst>
        </pc:spChg>
        <pc:spChg chg="del">
          <ac:chgData name="SUNIL KUMAR" userId="2716ee79d5429699" providerId="LiveId" clId="{BC9DCB95-D51C-5948-B845-EDC37CE7B5C8}" dt="2024-01-22T17:44:58.943" v="21"/>
          <ac:spMkLst>
            <pc:docMk/>
            <pc:sldMk cId="3512570161" sldId="395"/>
            <ac:spMk id="15" creationId="{1EF86BFA-9133-4F6B-98BE-1CBB87EB62F5}"/>
          </ac:spMkLst>
        </pc:spChg>
      </pc:sldChg>
      <pc:sldChg chg="delSp add setBg delDesignElem">
        <pc:chgData name="SUNIL KUMAR" userId="2716ee79d5429699" providerId="LiveId" clId="{BC9DCB95-D51C-5948-B845-EDC37CE7B5C8}" dt="2024-01-22T17:44:58.943" v="21"/>
        <pc:sldMkLst>
          <pc:docMk/>
          <pc:sldMk cId="3059793972" sldId="396"/>
        </pc:sldMkLst>
        <pc:spChg chg="del">
          <ac:chgData name="SUNIL KUMAR" userId="2716ee79d5429699" providerId="LiveId" clId="{BC9DCB95-D51C-5948-B845-EDC37CE7B5C8}" dt="2024-01-22T17:44:58.943" v="21"/>
          <ac:spMkLst>
            <pc:docMk/>
            <pc:sldMk cId="3059793972" sldId="396"/>
            <ac:spMk id="11" creationId="{95199994-21AE-49A2-BA0D-12E295989A9A}"/>
          </ac:spMkLst>
        </pc:spChg>
        <pc:spChg chg="del">
          <ac:chgData name="SUNIL KUMAR" userId="2716ee79d5429699" providerId="LiveId" clId="{BC9DCB95-D51C-5948-B845-EDC37CE7B5C8}" dt="2024-01-22T17:44:58.943" v="21"/>
          <ac:spMkLst>
            <pc:docMk/>
            <pc:sldMk cId="3059793972" sldId="396"/>
            <ac:spMk id="13" creationId="{A2C34835-4F79-4934-B151-D68E79764C72}"/>
          </ac:spMkLst>
        </pc:spChg>
      </pc:sldChg>
      <pc:sldChg chg="add">
        <pc:chgData name="SUNIL KUMAR" userId="2716ee79d5429699" providerId="LiveId" clId="{BC9DCB95-D51C-5948-B845-EDC37CE7B5C8}" dt="2024-01-22T17:44:58.943" v="21"/>
        <pc:sldMkLst>
          <pc:docMk/>
          <pc:sldMk cId="341938500" sldId="397"/>
        </pc:sldMkLst>
      </pc:sldChg>
      <pc:sldChg chg="add">
        <pc:chgData name="SUNIL KUMAR" userId="2716ee79d5429699" providerId="LiveId" clId="{BC9DCB95-D51C-5948-B845-EDC37CE7B5C8}" dt="2024-01-22T17:44:58.943" v="21"/>
        <pc:sldMkLst>
          <pc:docMk/>
          <pc:sldMk cId="1268141783" sldId="398"/>
        </pc:sldMkLst>
      </pc:sldChg>
      <pc:sldChg chg="add">
        <pc:chgData name="SUNIL KUMAR" userId="2716ee79d5429699" providerId="LiveId" clId="{BC9DCB95-D51C-5948-B845-EDC37CE7B5C8}" dt="2024-01-22T17:44:58.943" v="21"/>
        <pc:sldMkLst>
          <pc:docMk/>
          <pc:sldMk cId="3949029140" sldId="399"/>
        </pc:sldMkLst>
      </pc:sldChg>
      <pc:sldChg chg="add">
        <pc:chgData name="SUNIL KUMAR" userId="2716ee79d5429699" providerId="LiveId" clId="{BC9DCB95-D51C-5948-B845-EDC37CE7B5C8}" dt="2024-01-22T17:44:58.943" v="21"/>
        <pc:sldMkLst>
          <pc:docMk/>
          <pc:sldMk cId="4260642220" sldId="400"/>
        </pc:sldMkLst>
      </pc:sldChg>
      <pc:sldChg chg="add">
        <pc:chgData name="SUNIL KUMAR" userId="2716ee79d5429699" providerId="LiveId" clId="{BC9DCB95-D51C-5948-B845-EDC37CE7B5C8}" dt="2024-01-22T17:44:58.943" v="21"/>
        <pc:sldMkLst>
          <pc:docMk/>
          <pc:sldMk cId="4083284664" sldId="401"/>
        </pc:sldMkLst>
      </pc:sldChg>
      <pc:sldChg chg="add">
        <pc:chgData name="SUNIL KUMAR" userId="2716ee79d5429699" providerId="LiveId" clId="{BC9DCB95-D51C-5948-B845-EDC37CE7B5C8}" dt="2024-01-22T17:44:58.943" v="21"/>
        <pc:sldMkLst>
          <pc:docMk/>
          <pc:sldMk cId="47297130" sldId="402"/>
        </pc:sldMkLst>
      </pc:sldChg>
      <pc:sldChg chg="add">
        <pc:chgData name="SUNIL KUMAR" userId="2716ee79d5429699" providerId="LiveId" clId="{BC9DCB95-D51C-5948-B845-EDC37CE7B5C8}" dt="2024-01-22T17:44:58.943" v="21"/>
        <pc:sldMkLst>
          <pc:docMk/>
          <pc:sldMk cId="928878580" sldId="403"/>
        </pc:sldMkLst>
      </pc:sldChg>
      <pc:sldChg chg="add">
        <pc:chgData name="SUNIL KUMAR" userId="2716ee79d5429699" providerId="LiveId" clId="{BC9DCB95-D51C-5948-B845-EDC37CE7B5C8}" dt="2024-01-22T17:44:58.943" v="21"/>
        <pc:sldMkLst>
          <pc:docMk/>
          <pc:sldMk cId="3929366846" sldId="404"/>
        </pc:sldMkLst>
      </pc:sldChg>
      <pc:sldChg chg="add">
        <pc:chgData name="SUNIL KUMAR" userId="2716ee79d5429699" providerId="LiveId" clId="{BC9DCB95-D51C-5948-B845-EDC37CE7B5C8}" dt="2024-01-22T17:44:58.943" v="21"/>
        <pc:sldMkLst>
          <pc:docMk/>
          <pc:sldMk cId="3905304626" sldId="405"/>
        </pc:sldMkLst>
      </pc:sldChg>
      <pc:sldChg chg="add">
        <pc:chgData name="SUNIL KUMAR" userId="2716ee79d5429699" providerId="LiveId" clId="{BC9DCB95-D51C-5948-B845-EDC37CE7B5C8}" dt="2024-01-22T17:44:58.943" v="21"/>
        <pc:sldMkLst>
          <pc:docMk/>
          <pc:sldMk cId="1241904347" sldId="406"/>
        </pc:sldMkLst>
      </pc:sldChg>
      <pc:sldChg chg="add">
        <pc:chgData name="SUNIL KUMAR" userId="2716ee79d5429699" providerId="LiveId" clId="{BC9DCB95-D51C-5948-B845-EDC37CE7B5C8}" dt="2024-01-22T17:44:58.943" v="21"/>
        <pc:sldMkLst>
          <pc:docMk/>
          <pc:sldMk cId="1230761474" sldId="407"/>
        </pc:sldMkLst>
      </pc:sldChg>
      <pc:sldChg chg="delSp add setBg delDesignElem">
        <pc:chgData name="SUNIL KUMAR" userId="2716ee79d5429699" providerId="LiveId" clId="{BC9DCB95-D51C-5948-B845-EDC37CE7B5C8}" dt="2024-01-22T17:44:58.943" v="21"/>
        <pc:sldMkLst>
          <pc:docMk/>
          <pc:sldMk cId="3821505906" sldId="408"/>
        </pc:sldMkLst>
        <pc:spChg chg="del">
          <ac:chgData name="SUNIL KUMAR" userId="2716ee79d5429699" providerId="LiveId" clId="{BC9DCB95-D51C-5948-B845-EDC37CE7B5C8}" dt="2024-01-22T17:44:58.943" v="21"/>
          <ac:spMkLst>
            <pc:docMk/>
            <pc:sldMk cId="3821505906" sldId="408"/>
            <ac:spMk id="9" creationId="{8A7BA06D-B3FF-4E91-8639-B4569AE3AA23}"/>
          </ac:spMkLst>
        </pc:spChg>
        <pc:spChg chg="del">
          <ac:chgData name="SUNIL KUMAR" userId="2716ee79d5429699" providerId="LiveId" clId="{BC9DCB95-D51C-5948-B845-EDC37CE7B5C8}" dt="2024-01-22T17:44:58.943" v="21"/>
          <ac:spMkLst>
            <pc:docMk/>
            <pc:sldMk cId="3821505906" sldId="408"/>
            <ac:spMk id="11" creationId="{2B30C86D-5A07-48BC-9C9D-6F9A2DB1E9E1}"/>
          </ac:spMkLst>
        </pc:spChg>
        <pc:spChg chg="del">
          <ac:chgData name="SUNIL KUMAR" userId="2716ee79d5429699" providerId="LiveId" clId="{BC9DCB95-D51C-5948-B845-EDC37CE7B5C8}" dt="2024-01-22T17:44:58.943" v="21"/>
          <ac:spMkLst>
            <pc:docMk/>
            <pc:sldMk cId="3821505906" sldId="408"/>
            <ac:spMk id="13" creationId="{526E0BFB-CDF1-4990-8C11-AC849311E0A8}"/>
          </ac:spMkLst>
        </pc:spChg>
        <pc:spChg chg="del">
          <ac:chgData name="SUNIL KUMAR" userId="2716ee79d5429699" providerId="LiveId" clId="{BC9DCB95-D51C-5948-B845-EDC37CE7B5C8}" dt="2024-01-22T17:44:58.943" v="21"/>
          <ac:spMkLst>
            <pc:docMk/>
            <pc:sldMk cId="3821505906" sldId="408"/>
            <ac:spMk id="15" creationId="{6069A1F8-9BEB-4786-9694-FC48B2D75D21}"/>
          </ac:spMkLst>
        </pc:spChg>
      </pc:sldChg>
      <pc:sldChg chg="add">
        <pc:chgData name="SUNIL KUMAR" userId="2716ee79d5429699" providerId="LiveId" clId="{BC9DCB95-D51C-5948-B845-EDC37CE7B5C8}" dt="2024-01-22T17:44:58.943" v="21"/>
        <pc:sldMkLst>
          <pc:docMk/>
          <pc:sldMk cId="1866532533" sldId="409"/>
        </pc:sldMkLst>
      </pc:sldChg>
      <pc:sldChg chg="delSp add setBg delDesignElem">
        <pc:chgData name="SUNIL KUMAR" userId="2716ee79d5429699" providerId="LiveId" clId="{BC9DCB95-D51C-5948-B845-EDC37CE7B5C8}" dt="2024-01-22T17:44:58.943" v="21"/>
        <pc:sldMkLst>
          <pc:docMk/>
          <pc:sldMk cId="423847878" sldId="410"/>
        </pc:sldMkLst>
        <pc:spChg chg="del">
          <ac:chgData name="SUNIL KUMAR" userId="2716ee79d5429699" providerId="LiveId" clId="{BC9DCB95-D51C-5948-B845-EDC37CE7B5C8}" dt="2024-01-22T17:44:58.943" v="21"/>
          <ac:spMkLst>
            <pc:docMk/>
            <pc:sldMk cId="423847878" sldId="410"/>
            <ac:spMk id="9" creationId="{8A7BA06D-B3FF-4E91-8639-B4569AE3AA23}"/>
          </ac:spMkLst>
        </pc:spChg>
        <pc:spChg chg="del">
          <ac:chgData name="SUNIL KUMAR" userId="2716ee79d5429699" providerId="LiveId" clId="{BC9DCB95-D51C-5948-B845-EDC37CE7B5C8}" dt="2024-01-22T17:44:58.943" v="21"/>
          <ac:spMkLst>
            <pc:docMk/>
            <pc:sldMk cId="423847878" sldId="410"/>
            <ac:spMk id="11" creationId="{2B30C86D-5A07-48BC-9C9D-6F9A2DB1E9E1}"/>
          </ac:spMkLst>
        </pc:spChg>
        <pc:spChg chg="del">
          <ac:chgData name="SUNIL KUMAR" userId="2716ee79d5429699" providerId="LiveId" clId="{BC9DCB95-D51C-5948-B845-EDC37CE7B5C8}" dt="2024-01-22T17:44:58.943" v="21"/>
          <ac:spMkLst>
            <pc:docMk/>
            <pc:sldMk cId="423847878" sldId="410"/>
            <ac:spMk id="13" creationId="{407C9FC5-0C1E-42A8-97E6-F940775A0575}"/>
          </ac:spMkLst>
        </pc:spChg>
        <pc:spChg chg="del">
          <ac:chgData name="SUNIL KUMAR" userId="2716ee79d5429699" providerId="LiveId" clId="{BC9DCB95-D51C-5948-B845-EDC37CE7B5C8}" dt="2024-01-22T17:44:58.943" v="21"/>
          <ac:spMkLst>
            <pc:docMk/>
            <pc:sldMk cId="423847878" sldId="410"/>
            <ac:spMk id="15" creationId="{9EE371B4-A1D9-4EFE-8FE1-000495831EFA}"/>
          </ac:spMkLst>
        </pc:spChg>
        <pc:spChg chg="del">
          <ac:chgData name="SUNIL KUMAR" userId="2716ee79d5429699" providerId="LiveId" clId="{BC9DCB95-D51C-5948-B845-EDC37CE7B5C8}" dt="2024-01-22T17:44:58.943" v="21"/>
          <ac:spMkLst>
            <pc:docMk/>
            <pc:sldMk cId="423847878" sldId="410"/>
            <ac:spMk id="17" creationId="{2E19C174-9C7C-461E-970B-432019901562}"/>
          </ac:spMkLst>
        </pc:spChg>
      </pc:sldChg>
      <pc:sldChg chg="add">
        <pc:chgData name="SUNIL KUMAR" userId="2716ee79d5429699" providerId="LiveId" clId="{BC9DCB95-D51C-5948-B845-EDC37CE7B5C8}" dt="2024-01-22T17:44:58.943" v="21"/>
        <pc:sldMkLst>
          <pc:docMk/>
          <pc:sldMk cId="3833551359" sldId="411"/>
        </pc:sldMkLst>
      </pc:sldChg>
      <pc:sldChg chg="add">
        <pc:chgData name="SUNIL KUMAR" userId="2716ee79d5429699" providerId="LiveId" clId="{BC9DCB95-D51C-5948-B845-EDC37CE7B5C8}" dt="2024-01-22T17:44:58.943" v="21"/>
        <pc:sldMkLst>
          <pc:docMk/>
          <pc:sldMk cId="2925087614" sldId="412"/>
        </pc:sldMkLst>
      </pc:sldChg>
      <pc:sldChg chg="add">
        <pc:chgData name="SUNIL KUMAR" userId="2716ee79d5429699" providerId="LiveId" clId="{BC9DCB95-D51C-5948-B845-EDC37CE7B5C8}" dt="2024-01-22T17:44:58.943" v="21"/>
        <pc:sldMkLst>
          <pc:docMk/>
          <pc:sldMk cId="894722288" sldId="413"/>
        </pc:sldMkLst>
      </pc:sldChg>
      <pc:sldChg chg="add">
        <pc:chgData name="SUNIL KUMAR" userId="2716ee79d5429699" providerId="LiveId" clId="{BC9DCB95-D51C-5948-B845-EDC37CE7B5C8}" dt="2024-01-22T17:44:58.943" v="21"/>
        <pc:sldMkLst>
          <pc:docMk/>
          <pc:sldMk cId="1090246273" sldId="414"/>
        </pc:sldMkLst>
      </pc:sldChg>
      <pc:sldChg chg="delSp add setBg delDesignElem">
        <pc:chgData name="SUNIL KUMAR" userId="2716ee79d5429699" providerId="LiveId" clId="{BC9DCB95-D51C-5948-B845-EDC37CE7B5C8}" dt="2024-01-22T17:44:58.943" v="21"/>
        <pc:sldMkLst>
          <pc:docMk/>
          <pc:sldMk cId="138392984" sldId="415"/>
        </pc:sldMkLst>
        <pc:spChg chg="del">
          <ac:chgData name="SUNIL KUMAR" userId="2716ee79d5429699" providerId="LiveId" clId="{BC9DCB95-D51C-5948-B845-EDC37CE7B5C8}" dt="2024-01-22T17:44:58.943" v="21"/>
          <ac:spMkLst>
            <pc:docMk/>
            <pc:sldMk cId="138392984" sldId="415"/>
            <ac:spMk id="9" creationId="{8A7BA06D-B3FF-4E91-8639-B4569AE3AA23}"/>
          </ac:spMkLst>
        </pc:spChg>
        <pc:spChg chg="del">
          <ac:chgData name="SUNIL KUMAR" userId="2716ee79d5429699" providerId="LiveId" clId="{BC9DCB95-D51C-5948-B845-EDC37CE7B5C8}" dt="2024-01-22T17:44:58.943" v="21"/>
          <ac:spMkLst>
            <pc:docMk/>
            <pc:sldMk cId="138392984" sldId="415"/>
            <ac:spMk id="11" creationId="{2B30C86D-5A07-48BC-9C9D-6F9A2DB1E9E1}"/>
          </ac:spMkLst>
        </pc:spChg>
        <pc:spChg chg="del">
          <ac:chgData name="SUNIL KUMAR" userId="2716ee79d5429699" providerId="LiveId" clId="{BC9DCB95-D51C-5948-B845-EDC37CE7B5C8}" dt="2024-01-22T17:44:58.943" v="21"/>
          <ac:spMkLst>
            <pc:docMk/>
            <pc:sldMk cId="138392984" sldId="415"/>
            <ac:spMk id="13" creationId="{407C9FC5-0C1E-42A8-97E6-F940775A0575}"/>
          </ac:spMkLst>
        </pc:spChg>
        <pc:spChg chg="del">
          <ac:chgData name="SUNIL KUMAR" userId="2716ee79d5429699" providerId="LiveId" clId="{BC9DCB95-D51C-5948-B845-EDC37CE7B5C8}" dt="2024-01-22T17:44:58.943" v="21"/>
          <ac:spMkLst>
            <pc:docMk/>
            <pc:sldMk cId="138392984" sldId="415"/>
            <ac:spMk id="15" creationId="{9EE371B4-A1D9-4EFE-8FE1-000495831EFA}"/>
          </ac:spMkLst>
        </pc:spChg>
        <pc:spChg chg="del">
          <ac:chgData name="SUNIL KUMAR" userId="2716ee79d5429699" providerId="LiveId" clId="{BC9DCB95-D51C-5948-B845-EDC37CE7B5C8}" dt="2024-01-22T17:44:58.943" v="21"/>
          <ac:spMkLst>
            <pc:docMk/>
            <pc:sldMk cId="138392984" sldId="415"/>
            <ac:spMk id="17" creationId="{2E19C174-9C7C-461E-970B-432019901562}"/>
          </ac:spMkLst>
        </pc:spChg>
      </pc:sldChg>
      <pc:sldChg chg="add">
        <pc:chgData name="SUNIL KUMAR" userId="2716ee79d5429699" providerId="LiveId" clId="{BC9DCB95-D51C-5948-B845-EDC37CE7B5C8}" dt="2024-01-22T17:44:58.943" v="21"/>
        <pc:sldMkLst>
          <pc:docMk/>
          <pc:sldMk cId="442872217" sldId="416"/>
        </pc:sldMkLst>
      </pc:sldChg>
      <pc:sldChg chg="add">
        <pc:chgData name="SUNIL KUMAR" userId="2716ee79d5429699" providerId="LiveId" clId="{BC9DCB95-D51C-5948-B845-EDC37CE7B5C8}" dt="2024-01-22T17:44:58.943" v="21"/>
        <pc:sldMkLst>
          <pc:docMk/>
          <pc:sldMk cId="4258568178" sldId="417"/>
        </pc:sldMkLst>
      </pc:sldChg>
      <pc:sldChg chg="add">
        <pc:chgData name="SUNIL KUMAR" userId="2716ee79d5429699" providerId="LiveId" clId="{BC9DCB95-D51C-5948-B845-EDC37CE7B5C8}" dt="2024-01-22T17:44:58.943" v="21"/>
        <pc:sldMkLst>
          <pc:docMk/>
          <pc:sldMk cId="1175985710" sldId="418"/>
        </pc:sldMkLst>
      </pc:sldChg>
      <pc:sldChg chg="add">
        <pc:chgData name="SUNIL KUMAR" userId="2716ee79d5429699" providerId="LiveId" clId="{BC9DCB95-D51C-5948-B845-EDC37CE7B5C8}" dt="2024-01-22T17:44:58.943" v="21"/>
        <pc:sldMkLst>
          <pc:docMk/>
          <pc:sldMk cId="2500202104" sldId="419"/>
        </pc:sldMkLst>
      </pc:sldChg>
      <pc:sldChg chg="add">
        <pc:chgData name="SUNIL KUMAR" userId="2716ee79d5429699" providerId="LiveId" clId="{BC9DCB95-D51C-5948-B845-EDC37CE7B5C8}" dt="2024-01-22T17:44:58.943" v="21"/>
        <pc:sldMkLst>
          <pc:docMk/>
          <pc:sldMk cId="3690062632" sldId="420"/>
        </pc:sldMkLst>
      </pc:sldChg>
      <pc:sldChg chg="add">
        <pc:chgData name="SUNIL KUMAR" userId="2716ee79d5429699" providerId="LiveId" clId="{BC9DCB95-D51C-5948-B845-EDC37CE7B5C8}" dt="2024-01-22T17:44:58.943" v="21"/>
        <pc:sldMkLst>
          <pc:docMk/>
          <pc:sldMk cId="2662930341" sldId="421"/>
        </pc:sldMkLst>
      </pc:sldChg>
      <pc:sldChg chg="add">
        <pc:chgData name="SUNIL KUMAR" userId="2716ee79d5429699" providerId="LiveId" clId="{BC9DCB95-D51C-5948-B845-EDC37CE7B5C8}" dt="2024-01-22T17:44:58.943" v="21"/>
        <pc:sldMkLst>
          <pc:docMk/>
          <pc:sldMk cId="1678581761" sldId="422"/>
        </pc:sldMkLst>
      </pc:sldChg>
      <pc:sldChg chg="delSp add setBg delDesignElem">
        <pc:chgData name="SUNIL KUMAR" userId="2716ee79d5429699" providerId="LiveId" clId="{BC9DCB95-D51C-5948-B845-EDC37CE7B5C8}" dt="2024-01-22T17:44:58.943" v="21"/>
        <pc:sldMkLst>
          <pc:docMk/>
          <pc:sldMk cId="2525189354" sldId="423"/>
        </pc:sldMkLst>
        <pc:spChg chg="del">
          <ac:chgData name="SUNIL KUMAR" userId="2716ee79d5429699" providerId="LiveId" clId="{BC9DCB95-D51C-5948-B845-EDC37CE7B5C8}" dt="2024-01-22T17:44:58.943" v="21"/>
          <ac:spMkLst>
            <pc:docMk/>
            <pc:sldMk cId="2525189354" sldId="423"/>
            <ac:spMk id="10" creationId="{8A7BA06D-B3FF-4E91-8639-B4569AE3AA23}"/>
          </ac:spMkLst>
        </pc:spChg>
        <pc:spChg chg="del">
          <ac:chgData name="SUNIL KUMAR" userId="2716ee79d5429699" providerId="LiveId" clId="{BC9DCB95-D51C-5948-B845-EDC37CE7B5C8}" dt="2024-01-22T17:44:58.943" v="21"/>
          <ac:spMkLst>
            <pc:docMk/>
            <pc:sldMk cId="2525189354" sldId="423"/>
            <ac:spMk id="12" creationId="{2B30C86D-5A07-48BC-9C9D-6F9A2DB1E9E1}"/>
          </ac:spMkLst>
        </pc:spChg>
        <pc:spChg chg="del">
          <ac:chgData name="SUNIL KUMAR" userId="2716ee79d5429699" providerId="LiveId" clId="{BC9DCB95-D51C-5948-B845-EDC37CE7B5C8}" dt="2024-01-22T17:44:58.943" v="21"/>
          <ac:spMkLst>
            <pc:docMk/>
            <pc:sldMk cId="2525189354" sldId="423"/>
            <ac:spMk id="14" creationId="{8930EBA3-4D2E-42E8-B828-834555328D85}"/>
          </ac:spMkLst>
        </pc:spChg>
        <pc:spChg chg="del">
          <ac:chgData name="SUNIL KUMAR" userId="2716ee79d5429699" providerId="LiveId" clId="{BC9DCB95-D51C-5948-B845-EDC37CE7B5C8}" dt="2024-01-22T17:44:58.943" v="21"/>
          <ac:spMkLst>
            <pc:docMk/>
            <pc:sldMk cId="2525189354" sldId="423"/>
            <ac:spMk id="16" creationId="{E58B2195-5055-402F-A3E7-53FF0E4980C3}"/>
          </ac:spMkLst>
        </pc:spChg>
        <pc:spChg chg="del">
          <ac:chgData name="SUNIL KUMAR" userId="2716ee79d5429699" providerId="LiveId" clId="{BC9DCB95-D51C-5948-B845-EDC37CE7B5C8}" dt="2024-01-22T17:44:58.943" v="21"/>
          <ac:spMkLst>
            <pc:docMk/>
            <pc:sldMk cId="2525189354" sldId="423"/>
            <ac:spMk id="18" creationId="{528AA953-F4F9-4DC5-97C7-491F4AF937DC}"/>
          </ac:spMkLst>
        </pc:spChg>
      </pc:sldChg>
      <pc:sldChg chg="add">
        <pc:chgData name="SUNIL KUMAR" userId="2716ee79d5429699" providerId="LiveId" clId="{BC9DCB95-D51C-5948-B845-EDC37CE7B5C8}" dt="2024-01-22T17:44:58.943" v="21"/>
        <pc:sldMkLst>
          <pc:docMk/>
          <pc:sldMk cId="571419997" sldId="424"/>
        </pc:sldMkLst>
      </pc:sldChg>
      <pc:sldChg chg="add">
        <pc:chgData name="SUNIL KUMAR" userId="2716ee79d5429699" providerId="LiveId" clId="{BC9DCB95-D51C-5948-B845-EDC37CE7B5C8}" dt="2024-01-22T17:44:58.943" v="21"/>
        <pc:sldMkLst>
          <pc:docMk/>
          <pc:sldMk cId="172763314" sldId="425"/>
        </pc:sldMkLst>
      </pc:sldChg>
      <pc:sldChg chg="delSp add setBg delDesignElem">
        <pc:chgData name="SUNIL KUMAR" userId="2716ee79d5429699" providerId="LiveId" clId="{BC9DCB95-D51C-5948-B845-EDC37CE7B5C8}" dt="2024-01-22T17:44:58.943" v="21"/>
        <pc:sldMkLst>
          <pc:docMk/>
          <pc:sldMk cId="1373108693" sldId="426"/>
        </pc:sldMkLst>
        <pc:spChg chg="del">
          <ac:chgData name="SUNIL KUMAR" userId="2716ee79d5429699" providerId="LiveId" clId="{BC9DCB95-D51C-5948-B845-EDC37CE7B5C8}" dt="2024-01-22T17:44:58.943" v="21"/>
          <ac:spMkLst>
            <pc:docMk/>
            <pc:sldMk cId="1373108693" sldId="426"/>
            <ac:spMk id="14" creationId="{2EB492CD-616E-47F8-933B-5E2D952A0593}"/>
          </ac:spMkLst>
        </pc:spChg>
        <pc:spChg chg="del">
          <ac:chgData name="SUNIL KUMAR" userId="2716ee79d5429699" providerId="LiveId" clId="{BC9DCB95-D51C-5948-B845-EDC37CE7B5C8}" dt="2024-01-22T17:44:58.943" v="21"/>
          <ac:spMkLst>
            <pc:docMk/>
            <pc:sldMk cId="1373108693" sldId="426"/>
            <ac:spMk id="16" creationId="{59383CF9-23B5-4335-9B21-1791C4CF1C75}"/>
          </ac:spMkLst>
        </pc:spChg>
        <pc:spChg chg="del">
          <ac:chgData name="SUNIL KUMAR" userId="2716ee79d5429699" providerId="LiveId" clId="{BC9DCB95-D51C-5948-B845-EDC37CE7B5C8}" dt="2024-01-22T17:44:58.943" v="21"/>
          <ac:spMkLst>
            <pc:docMk/>
            <pc:sldMk cId="1373108693" sldId="426"/>
            <ac:spMk id="18" creationId="{0007FE00-9498-4706-B255-6437B0252C02}"/>
          </ac:spMkLst>
        </pc:spChg>
      </pc:sldChg>
      <pc:sldChg chg="delSp add setBg delDesignElem">
        <pc:chgData name="SUNIL KUMAR" userId="2716ee79d5429699" providerId="LiveId" clId="{BC9DCB95-D51C-5948-B845-EDC37CE7B5C8}" dt="2024-01-22T17:44:58.943" v="21"/>
        <pc:sldMkLst>
          <pc:docMk/>
          <pc:sldMk cId="3430691439" sldId="427"/>
        </pc:sldMkLst>
        <pc:spChg chg="del">
          <ac:chgData name="SUNIL KUMAR" userId="2716ee79d5429699" providerId="LiveId" clId="{BC9DCB95-D51C-5948-B845-EDC37CE7B5C8}" dt="2024-01-22T17:44:58.943" v="21"/>
          <ac:spMkLst>
            <pc:docMk/>
            <pc:sldMk cId="3430691439" sldId="427"/>
            <ac:spMk id="10" creationId="{8A7BA06D-B3FF-4E91-8639-B4569AE3AA23}"/>
          </ac:spMkLst>
        </pc:spChg>
        <pc:spChg chg="del">
          <ac:chgData name="SUNIL KUMAR" userId="2716ee79d5429699" providerId="LiveId" clId="{BC9DCB95-D51C-5948-B845-EDC37CE7B5C8}" dt="2024-01-22T17:44:58.943" v="21"/>
          <ac:spMkLst>
            <pc:docMk/>
            <pc:sldMk cId="3430691439" sldId="427"/>
            <ac:spMk id="12" creationId="{2B30C86D-5A07-48BC-9C9D-6F9A2DB1E9E1}"/>
          </ac:spMkLst>
        </pc:spChg>
        <pc:spChg chg="del">
          <ac:chgData name="SUNIL KUMAR" userId="2716ee79d5429699" providerId="LiveId" clId="{BC9DCB95-D51C-5948-B845-EDC37CE7B5C8}" dt="2024-01-22T17:44:58.943" v="21"/>
          <ac:spMkLst>
            <pc:docMk/>
            <pc:sldMk cId="3430691439" sldId="427"/>
            <ac:spMk id="14" creationId="{8930EBA3-4D2E-42E8-B828-834555328D85}"/>
          </ac:spMkLst>
        </pc:spChg>
        <pc:spChg chg="del">
          <ac:chgData name="SUNIL KUMAR" userId="2716ee79d5429699" providerId="LiveId" clId="{BC9DCB95-D51C-5948-B845-EDC37CE7B5C8}" dt="2024-01-22T17:44:58.943" v="21"/>
          <ac:spMkLst>
            <pc:docMk/>
            <pc:sldMk cId="3430691439" sldId="427"/>
            <ac:spMk id="16" creationId="{E58B2195-5055-402F-A3E7-53FF0E4980C3}"/>
          </ac:spMkLst>
        </pc:spChg>
        <pc:spChg chg="del">
          <ac:chgData name="SUNIL KUMAR" userId="2716ee79d5429699" providerId="LiveId" clId="{BC9DCB95-D51C-5948-B845-EDC37CE7B5C8}" dt="2024-01-22T17:44:58.943" v="21"/>
          <ac:spMkLst>
            <pc:docMk/>
            <pc:sldMk cId="3430691439" sldId="427"/>
            <ac:spMk id="18" creationId="{528AA953-F4F9-4DC5-97C7-491F4AF937DC}"/>
          </ac:spMkLst>
        </pc:spChg>
      </pc:sldChg>
      <pc:sldChg chg="add">
        <pc:chgData name="SUNIL KUMAR" userId="2716ee79d5429699" providerId="LiveId" clId="{BC9DCB95-D51C-5948-B845-EDC37CE7B5C8}" dt="2024-01-22T17:44:58.943" v="21"/>
        <pc:sldMkLst>
          <pc:docMk/>
          <pc:sldMk cId="3197978856" sldId="428"/>
        </pc:sldMkLst>
      </pc:sldChg>
      <pc:sldChg chg="add">
        <pc:chgData name="SUNIL KUMAR" userId="2716ee79d5429699" providerId="LiveId" clId="{BC9DCB95-D51C-5948-B845-EDC37CE7B5C8}" dt="2024-01-22T17:44:58.943" v="21"/>
        <pc:sldMkLst>
          <pc:docMk/>
          <pc:sldMk cId="2942411641" sldId="429"/>
        </pc:sldMkLst>
      </pc:sldChg>
      <pc:sldChg chg="add">
        <pc:chgData name="SUNIL KUMAR" userId="2716ee79d5429699" providerId="LiveId" clId="{BC9DCB95-D51C-5948-B845-EDC37CE7B5C8}" dt="2024-01-22T17:44:58.943" v="21"/>
        <pc:sldMkLst>
          <pc:docMk/>
          <pc:sldMk cId="3594144737" sldId="430"/>
        </pc:sldMkLst>
      </pc:sldChg>
      <pc:sldChg chg="delSp add setBg delDesignElem">
        <pc:chgData name="SUNIL KUMAR" userId="2716ee79d5429699" providerId="LiveId" clId="{BC9DCB95-D51C-5948-B845-EDC37CE7B5C8}" dt="2024-01-22T17:44:58.943" v="21"/>
        <pc:sldMkLst>
          <pc:docMk/>
          <pc:sldMk cId="1654113151" sldId="431"/>
        </pc:sldMkLst>
        <pc:spChg chg="del">
          <ac:chgData name="SUNIL KUMAR" userId="2716ee79d5429699" providerId="LiveId" clId="{BC9DCB95-D51C-5948-B845-EDC37CE7B5C8}" dt="2024-01-22T17:44:58.943" v="21"/>
          <ac:spMkLst>
            <pc:docMk/>
            <pc:sldMk cId="1654113151" sldId="431"/>
            <ac:spMk id="10" creationId="{8A7BA06D-B3FF-4E91-8639-B4569AE3AA23}"/>
          </ac:spMkLst>
        </pc:spChg>
        <pc:spChg chg="del">
          <ac:chgData name="SUNIL KUMAR" userId="2716ee79d5429699" providerId="LiveId" clId="{BC9DCB95-D51C-5948-B845-EDC37CE7B5C8}" dt="2024-01-22T17:44:58.943" v="21"/>
          <ac:spMkLst>
            <pc:docMk/>
            <pc:sldMk cId="1654113151" sldId="431"/>
            <ac:spMk id="12" creationId="{2B30C86D-5A07-48BC-9C9D-6F9A2DB1E9E1}"/>
          </ac:spMkLst>
        </pc:spChg>
        <pc:spChg chg="del">
          <ac:chgData name="SUNIL KUMAR" userId="2716ee79d5429699" providerId="LiveId" clId="{BC9DCB95-D51C-5948-B845-EDC37CE7B5C8}" dt="2024-01-22T17:44:58.943" v="21"/>
          <ac:spMkLst>
            <pc:docMk/>
            <pc:sldMk cId="1654113151" sldId="431"/>
            <ac:spMk id="14" creationId="{8930EBA3-4D2E-42E8-B828-834555328D85}"/>
          </ac:spMkLst>
        </pc:spChg>
        <pc:spChg chg="del">
          <ac:chgData name="SUNIL KUMAR" userId="2716ee79d5429699" providerId="LiveId" clId="{BC9DCB95-D51C-5948-B845-EDC37CE7B5C8}" dt="2024-01-22T17:44:58.943" v="21"/>
          <ac:spMkLst>
            <pc:docMk/>
            <pc:sldMk cId="1654113151" sldId="431"/>
            <ac:spMk id="16" creationId="{E58B2195-5055-402F-A3E7-53FF0E4980C3}"/>
          </ac:spMkLst>
        </pc:spChg>
        <pc:spChg chg="del">
          <ac:chgData name="SUNIL KUMAR" userId="2716ee79d5429699" providerId="LiveId" clId="{BC9DCB95-D51C-5948-B845-EDC37CE7B5C8}" dt="2024-01-22T17:44:58.943" v="21"/>
          <ac:spMkLst>
            <pc:docMk/>
            <pc:sldMk cId="1654113151" sldId="431"/>
            <ac:spMk id="18" creationId="{528AA953-F4F9-4DC5-97C7-491F4AF937DC}"/>
          </ac:spMkLst>
        </pc:spChg>
      </pc:sldChg>
      <pc:sldChg chg="new del">
        <pc:chgData name="SUNIL KUMAR" userId="2716ee79d5429699" providerId="LiveId" clId="{BC9DCB95-D51C-5948-B845-EDC37CE7B5C8}" dt="2024-01-22T17:45:07.310" v="24" actId="2696"/>
        <pc:sldMkLst>
          <pc:docMk/>
          <pc:sldMk cId="2418944020" sldId="432"/>
        </pc:sldMkLst>
      </pc:sldChg>
      <pc:sldChg chg="add">
        <pc:chgData name="SUNIL KUMAR" userId="2716ee79d5429699" providerId="LiveId" clId="{BC9DCB95-D51C-5948-B845-EDC37CE7B5C8}" dt="2024-01-23T17:21:36.520" v="95"/>
        <pc:sldMkLst>
          <pc:docMk/>
          <pc:sldMk cId="3207790233" sldId="432"/>
        </pc:sldMkLst>
      </pc:sldChg>
      <pc:sldChg chg="add">
        <pc:chgData name="SUNIL KUMAR" userId="2716ee79d5429699" providerId="LiveId" clId="{BC9DCB95-D51C-5948-B845-EDC37CE7B5C8}" dt="2024-01-23T17:21:36.520" v="95"/>
        <pc:sldMkLst>
          <pc:docMk/>
          <pc:sldMk cId="3221468765" sldId="433"/>
        </pc:sldMkLst>
      </pc:sldChg>
      <pc:sldChg chg="add">
        <pc:chgData name="SUNIL KUMAR" userId="2716ee79d5429699" providerId="LiveId" clId="{BC9DCB95-D51C-5948-B845-EDC37CE7B5C8}" dt="2024-01-23T17:21:36.520" v="95"/>
        <pc:sldMkLst>
          <pc:docMk/>
          <pc:sldMk cId="3993572910" sldId="434"/>
        </pc:sldMkLst>
      </pc:sldChg>
      <pc:sldChg chg="add">
        <pc:chgData name="SUNIL KUMAR" userId="2716ee79d5429699" providerId="LiveId" clId="{BC9DCB95-D51C-5948-B845-EDC37CE7B5C8}" dt="2024-01-23T17:21:36.520" v="95"/>
        <pc:sldMkLst>
          <pc:docMk/>
          <pc:sldMk cId="516450940" sldId="435"/>
        </pc:sldMkLst>
      </pc:sldChg>
      <pc:sldChg chg="add">
        <pc:chgData name="SUNIL KUMAR" userId="2716ee79d5429699" providerId="LiveId" clId="{BC9DCB95-D51C-5948-B845-EDC37CE7B5C8}" dt="2024-01-23T17:21:36.520" v="95"/>
        <pc:sldMkLst>
          <pc:docMk/>
          <pc:sldMk cId="3294933337" sldId="436"/>
        </pc:sldMkLst>
      </pc:sldChg>
      <pc:sldChg chg="add">
        <pc:chgData name="SUNIL KUMAR" userId="2716ee79d5429699" providerId="LiveId" clId="{BC9DCB95-D51C-5948-B845-EDC37CE7B5C8}" dt="2024-01-23T17:21:36.520" v="95"/>
        <pc:sldMkLst>
          <pc:docMk/>
          <pc:sldMk cId="1991704273" sldId="437"/>
        </pc:sldMkLst>
      </pc:sldChg>
      <pc:sldChg chg="add">
        <pc:chgData name="SUNIL KUMAR" userId="2716ee79d5429699" providerId="LiveId" clId="{BC9DCB95-D51C-5948-B845-EDC37CE7B5C8}" dt="2024-01-23T17:21:36.520" v="95"/>
        <pc:sldMkLst>
          <pc:docMk/>
          <pc:sldMk cId="2877301747" sldId="438"/>
        </pc:sldMkLst>
      </pc:sldChg>
      <pc:sldChg chg="delSp add mod">
        <pc:chgData name="SUNIL KUMAR" userId="2716ee79d5429699" providerId="LiveId" clId="{BC9DCB95-D51C-5948-B845-EDC37CE7B5C8}" dt="2024-01-23T17:24:34.390" v="98" actId="478"/>
        <pc:sldMkLst>
          <pc:docMk/>
          <pc:sldMk cId="4282787539" sldId="439"/>
        </pc:sldMkLst>
        <pc:spChg chg="del">
          <ac:chgData name="SUNIL KUMAR" userId="2716ee79d5429699" providerId="LiveId" clId="{BC9DCB95-D51C-5948-B845-EDC37CE7B5C8}" dt="2024-01-23T17:24:32.137" v="97" actId="478"/>
          <ac:spMkLst>
            <pc:docMk/>
            <pc:sldMk cId="4282787539" sldId="439"/>
            <ac:spMk id="2" creationId="{58061F50-5B30-E1D4-FDA4-C6992CA52AEC}"/>
          </ac:spMkLst>
        </pc:spChg>
        <pc:spChg chg="del">
          <ac:chgData name="SUNIL KUMAR" userId="2716ee79d5429699" providerId="LiveId" clId="{BC9DCB95-D51C-5948-B845-EDC37CE7B5C8}" dt="2024-01-23T17:24:34.390" v="98" actId="478"/>
          <ac:spMkLst>
            <pc:docMk/>
            <pc:sldMk cId="4282787539" sldId="439"/>
            <ac:spMk id="3" creationId="{6EF65205-73C5-7A68-9EBE-BB65EA9CFE59}"/>
          </ac:spMkLst>
        </pc:spChg>
      </pc:sldChg>
    </pc:docChg>
  </pc:docChgLst>
  <pc:docChgLst>
    <pc:chgData name="SUNIL KUMAR" userId="2716ee79d5429699" providerId="LiveId" clId="{3F66FEFE-97FB-0E48-92BA-C5BAC00BF83E}"/>
    <pc:docChg chg="undo custSel addSld modSld">
      <pc:chgData name="SUNIL KUMAR" userId="2716ee79d5429699" providerId="LiveId" clId="{3F66FEFE-97FB-0E48-92BA-C5BAC00BF83E}" dt="2023-12-30T11:51:00.502" v="2224" actId="20577"/>
      <pc:docMkLst>
        <pc:docMk/>
      </pc:docMkLst>
      <pc:sldChg chg="modSp">
        <pc:chgData name="SUNIL KUMAR" userId="2716ee79d5429699" providerId="LiveId" clId="{3F66FEFE-97FB-0E48-92BA-C5BAC00BF83E}" dt="2023-12-28T17:15:19.020" v="1947" actId="20577"/>
        <pc:sldMkLst>
          <pc:docMk/>
          <pc:sldMk cId="1108485413" sldId="260"/>
        </pc:sldMkLst>
        <pc:spChg chg="mod">
          <ac:chgData name="SUNIL KUMAR" userId="2716ee79d5429699" providerId="LiveId" clId="{3F66FEFE-97FB-0E48-92BA-C5BAC00BF83E}" dt="2023-12-28T17:15:19.020" v="1947" actId="20577"/>
          <ac:spMkLst>
            <pc:docMk/>
            <pc:sldMk cId="1108485413" sldId="260"/>
            <ac:spMk id="20" creationId="{3EB86A92-1A59-CA8D-72F4-A6ECFF5B89B0}"/>
          </ac:spMkLst>
        </pc:spChg>
      </pc:sldChg>
      <pc:sldChg chg="modSp">
        <pc:chgData name="SUNIL KUMAR" userId="2716ee79d5429699" providerId="LiveId" clId="{3F66FEFE-97FB-0E48-92BA-C5BAC00BF83E}" dt="2023-12-16T16:35:22.441" v="1220" actId="113"/>
        <pc:sldMkLst>
          <pc:docMk/>
          <pc:sldMk cId="4029184795" sldId="264"/>
        </pc:sldMkLst>
        <pc:graphicFrameChg chg="mod modGraphic">
          <ac:chgData name="SUNIL KUMAR" userId="2716ee79d5429699" providerId="LiveId" clId="{3F66FEFE-97FB-0E48-92BA-C5BAC00BF83E}" dt="2023-12-16T16:35:22.441" v="1220" actId="113"/>
          <ac:graphicFrameMkLst>
            <pc:docMk/>
            <pc:sldMk cId="4029184795" sldId="264"/>
            <ac:graphicFrameMk id="7" creationId="{377F0C9B-87D1-12AE-EF9E-523F033B724D}"/>
          </ac:graphicFrameMkLst>
        </pc:graphicFrameChg>
      </pc:sldChg>
      <pc:sldChg chg="modSp">
        <pc:chgData name="SUNIL KUMAR" userId="2716ee79d5429699" providerId="LiveId" clId="{3F66FEFE-97FB-0E48-92BA-C5BAC00BF83E}" dt="2023-12-16T15:51:35.199" v="816" actId="20577"/>
        <pc:sldMkLst>
          <pc:docMk/>
          <pc:sldMk cId="3911315746" sldId="265"/>
        </pc:sldMkLst>
        <pc:spChg chg="mod">
          <ac:chgData name="SUNIL KUMAR" userId="2716ee79d5429699" providerId="LiveId" clId="{3F66FEFE-97FB-0E48-92BA-C5BAC00BF83E}" dt="2023-12-16T15:51:35.199" v="816" actId="20577"/>
          <ac:spMkLst>
            <pc:docMk/>
            <pc:sldMk cId="3911315746" sldId="265"/>
            <ac:spMk id="2" creationId="{20B1129C-0ED1-458F-DC7E-C4B3901AADE1}"/>
          </ac:spMkLst>
        </pc:spChg>
      </pc:sldChg>
      <pc:sldChg chg="modSp">
        <pc:chgData name="SUNIL KUMAR" userId="2716ee79d5429699" providerId="LiveId" clId="{3F66FEFE-97FB-0E48-92BA-C5BAC00BF83E}" dt="2023-12-16T16:41:40.691" v="1545" actId="27636"/>
        <pc:sldMkLst>
          <pc:docMk/>
          <pc:sldMk cId="2510918973" sldId="266"/>
        </pc:sldMkLst>
        <pc:spChg chg="mod">
          <ac:chgData name="SUNIL KUMAR" userId="2716ee79d5429699" providerId="LiveId" clId="{3F66FEFE-97FB-0E48-92BA-C5BAC00BF83E}" dt="2023-12-16T15:55:21.410" v="833" actId="20577"/>
          <ac:spMkLst>
            <pc:docMk/>
            <pc:sldMk cId="2510918973" sldId="266"/>
            <ac:spMk id="2" creationId="{FA76518D-2CFF-B100-0CD8-18278BA42636}"/>
          </ac:spMkLst>
        </pc:spChg>
        <pc:spChg chg="mod">
          <ac:chgData name="SUNIL KUMAR" userId="2716ee79d5429699" providerId="LiveId" clId="{3F66FEFE-97FB-0E48-92BA-C5BAC00BF83E}" dt="2023-12-16T16:41:40.691" v="1545" actId="27636"/>
          <ac:spMkLst>
            <pc:docMk/>
            <pc:sldMk cId="2510918973" sldId="266"/>
            <ac:spMk id="18" creationId="{1599B21C-0081-4348-8F5B-734B40FF3825}"/>
          </ac:spMkLst>
        </pc:spChg>
      </pc:sldChg>
      <pc:sldChg chg="modSp">
        <pc:chgData name="SUNIL KUMAR" userId="2716ee79d5429699" providerId="LiveId" clId="{3F66FEFE-97FB-0E48-92BA-C5BAC00BF83E}" dt="2023-12-17T16:10:11.826" v="1550" actId="20577"/>
        <pc:sldMkLst>
          <pc:docMk/>
          <pc:sldMk cId="1163865010" sldId="269"/>
        </pc:sldMkLst>
        <pc:spChg chg="mod">
          <ac:chgData name="SUNIL KUMAR" userId="2716ee79d5429699" providerId="LiveId" clId="{3F66FEFE-97FB-0E48-92BA-C5BAC00BF83E}" dt="2023-12-17T16:10:11.826" v="1550" actId="20577"/>
          <ac:spMkLst>
            <pc:docMk/>
            <pc:sldMk cId="1163865010" sldId="269"/>
            <ac:spMk id="3" creationId="{A8CDAF40-4F4D-1B98-7E4F-2FC8E92A4A24}"/>
          </ac:spMkLst>
        </pc:spChg>
      </pc:sldChg>
      <pc:sldChg chg="modSp">
        <pc:chgData name="SUNIL KUMAR" userId="2716ee79d5429699" providerId="LiveId" clId="{3F66FEFE-97FB-0E48-92BA-C5BAC00BF83E}" dt="2023-12-17T16:12:24.244" v="1576" actId="20577"/>
        <pc:sldMkLst>
          <pc:docMk/>
          <pc:sldMk cId="372958850" sldId="271"/>
        </pc:sldMkLst>
        <pc:spChg chg="mod">
          <ac:chgData name="SUNIL KUMAR" userId="2716ee79d5429699" providerId="LiveId" clId="{3F66FEFE-97FB-0E48-92BA-C5BAC00BF83E}" dt="2023-12-17T16:12:24.244" v="1576" actId="20577"/>
          <ac:spMkLst>
            <pc:docMk/>
            <pc:sldMk cId="372958850" sldId="271"/>
            <ac:spMk id="3" creationId="{70D8D9EB-5D82-4363-0B63-B2CAF29EE5CA}"/>
          </ac:spMkLst>
        </pc:spChg>
      </pc:sldChg>
      <pc:sldChg chg="modSp">
        <pc:chgData name="SUNIL KUMAR" userId="2716ee79d5429699" providerId="LiveId" clId="{3F66FEFE-97FB-0E48-92BA-C5BAC00BF83E}" dt="2023-12-17T16:20:36.013" v="1859" actId="1076"/>
        <pc:sldMkLst>
          <pc:docMk/>
          <pc:sldMk cId="1701755065" sldId="291"/>
        </pc:sldMkLst>
        <pc:spChg chg="mod">
          <ac:chgData name="SUNIL KUMAR" userId="2716ee79d5429699" providerId="LiveId" clId="{3F66FEFE-97FB-0E48-92BA-C5BAC00BF83E}" dt="2023-12-17T16:20:36.013" v="1859" actId="1076"/>
          <ac:spMkLst>
            <pc:docMk/>
            <pc:sldMk cId="1701755065" sldId="291"/>
            <ac:spMk id="5" creationId="{2E5CB47E-D71E-28A7-7F65-840EA1B28C77}"/>
          </ac:spMkLst>
        </pc:spChg>
      </pc:sldChg>
      <pc:sldChg chg="delSp">
        <pc:chgData name="SUNIL KUMAR" userId="2716ee79d5429699" providerId="LiveId" clId="{3F66FEFE-97FB-0E48-92BA-C5BAC00BF83E}" dt="2023-12-17T16:26:59.548" v="1866" actId="478"/>
        <pc:sldMkLst>
          <pc:docMk/>
          <pc:sldMk cId="3017204744" sldId="296"/>
        </pc:sldMkLst>
        <pc:spChg chg="del">
          <ac:chgData name="SUNIL KUMAR" userId="2716ee79d5429699" providerId="LiveId" clId="{3F66FEFE-97FB-0E48-92BA-C5BAC00BF83E}" dt="2023-12-17T16:26:54.996" v="1865" actId="478"/>
          <ac:spMkLst>
            <pc:docMk/>
            <pc:sldMk cId="3017204744" sldId="296"/>
            <ac:spMk id="2" creationId="{C85CBD54-8836-1B79-08ED-A6D49F9026C0}"/>
          </ac:spMkLst>
        </pc:spChg>
        <pc:spChg chg="del">
          <ac:chgData name="SUNIL KUMAR" userId="2716ee79d5429699" providerId="LiveId" clId="{3F66FEFE-97FB-0E48-92BA-C5BAC00BF83E}" dt="2023-12-17T16:26:53.146" v="1864" actId="478"/>
          <ac:spMkLst>
            <pc:docMk/>
            <pc:sldMk cId="3017204744" sldId="296"/>
            <ac:spMk id="7" creationId="{5B8A86D2-A6B8-422A-D671-A4DC970D854D}"/>
          </ac:spMkLst>
        </pc:spChg>
        <pc:picChg chg="del">
          <ac:chgData name="SUNIL KUMAR" userId="2716ee79d5429699" providerId="LiveId" clId="{3F66FEFE-97FB-0E48-92BA-C5BAC00BF83E}" dt="2023-12-17T16:26:51.195" v="1863" actId="478"/>
          <ac:picMkLst>
            <pc:docMk/>
            <pc:sldMk cId="3017204744" sldId="296"/>
            <ac:picMk id="4" creationId="{6A47D657-DBF8-A015-DD1F-6A24A54F587C}"/>
          </ac:picMkLst>
        </pc:picChg>
        <pc:cxnChg chg="del">
          <ac:chgData name="SUNIL KUMAR" userId="2716ee79d5429699" providerId="LiveId" clId="{3F66FEFE-97FB-0E48-92BA-C5BAC00BF83E}" dt="2023-12-17T16:26:59.548" v="1866" actId="478"/>
          <ac:cxnSpMkLst>
            <pc:docMk/>
            <pc:sldMk cId="3017204744" sldId="296"/>
            <ac:cxnSpMk id="5" creationId="{AF0CAA3D-5148-6E5F-F048-B67AF643BD43}"/>
          </ac:cxnSpMkLst>
        </pc:cxnChg>
      </pc:sldChg>
      <pc:sldChg chg="addSp delSp modSp">
        <pc:chgData name="SUNIL KUMAR" userId="2716ee79d5429699" providerId="LiveId" clId="{3F66FEFE-97FB-0E48-92BA-C5BAC00BF83E}" dt="2023-12-17T16:23:23.939" v="1862" actId="478"/>
        <pc:sldMkLst>
          <pc:docMk/>
          <pc:sldMk cId="4209523799" sldId="320"/>
        </pc:sldMkLst>
        <pc:spChg chg="del">
          <ac:chgData name="SUNIL KUMAR" userId="2716ee79d5429699" providerId="LiveId" clId="{3F66FEFE-97FB-0E48-92BA-C5BAC00BF83E}" dt="2023-12-17T16:23:20.360" v="1861" actId="478"/>
          <ac:spMkLst>
            <pc:docMk/>
            <pc:sldMk cId="4209523799" sldId="320"/>
            <ac:spMk id="2" creationId="{422E2F33-D453-FC71-935A-FF346E427D27}"/>
          </ac:spMkLst>
        </pc:spChg>
        <pc:spChg chg="add del mod">
          <ac:chgData name="SUNIL KUMAR" userId="2716ee79d5429699" providerId="LiveId" clId="{3F66FEFE-97FB-0E48-92BA-C5BAC00BF83E}" dt="2023-12-17T16:23:23.939" v="1862" actId="478"/>
          <ac:spMkLst>
            <pc:docMk/>
            <pc:sldMk cId="4209523799" sldId="320"/>
            <ac:spMk id="4" creationId="{3CBC281B-908C-46F9-CE39-391FBC13AECC}"/>
          </ac:spMkLst>
        </pc:spChg>
        <pc:picChg chg="del">
          <ac:chgData name="SUNIL KUMAR" userId="2716ee79d5429699" providerId="LiveId" clId="{3F66FEFE-97FB-0E48-92BA-C5BAC00BF83E}" dt="2023-12-17T16:23:16.902" v="1860" actId="478"/>
          <ac:picMkLst>
            <pc:docMk/>
            <pc:sldMk cId="4209523799" sldId="320"/>
            <ac:picMk id="5" creationId="{DC7E148B-360A-A4E7-8D47-F06FDB3B616E}"/>
          </ac:picMkLst>
        </pc:picChg>
      </pc:sldChg>
      <pc:sldChg chg="addSp delSp modSp">
        <pc:chgData name="SUNIL KUMAR" userId="2716ee79d5429699" providerId="LiveId" clId="{3F66FEFE-97FB-0E48-92BA-C5BAC00BF83E}" dt="2023-12-17T16:18:20.220" v="1781" actId="478"/>
        <pc:sldMkLst>
          <pc:docMk/>
          <pc:sldMk cId="2527735478" sldId="326"/>
        </pc:sldMkLst>
        <pc:spChg chg="del">
          <ac:chgData name="SUNIL KUMAR" userId="2716ee79d5429699" providerId="LiveId" clId="{3F66FEFE-97FB-0E48-92BA-C5BAC00BF83E}" dt="2023-12-17T16:18:07.496" v="1779" actId="478"/>
          <ac:spMkLst>
            <pc:docMk/>
            <pc:sldMk cId="2527735478" sldId="326"/>
            <ac:spMk id="2" creationId="{F5B75DF9-2EA3-0341-C2C7-DB18DA31AC55}"/>
          </ac:spMkLst>
        </pc:spChg>
        <pc:spChg chg="add del mod">
          <ac:chgData name="SUNIL KUMAR" userId="2716ee79d5429699" providerId="LiveId" clId="{3F66FEFE-97FB-0E48-92BA-C5BAC00BF83E}" dt="2023-12-17T16:18:20.220" v="1781" actId="478"/>
          <ac:spMkLst>
            <pc:docMk/>
            <pc:sldMk cId="2527735478" sldId="326"/>
            <ac:spMk id="4" creationId="{B6BDFE21-912E-D96E-A2E5-2ADBC6391989}"/>
          </ac:spMkLst>
        </pc:spChg>
        <pc:picChg chg="del">
          <ac:chgData name="SUNIL KUMAR" userId="2716ee79d5429699" providerId="LiveId" clId="{3F66FEFE-97FB-0E48-92BA-C5BAC00BF83E}" dt="2023-12-17T16:18:17.543" v="1780" actId="478"/>
          <ac:picMkLst>
            <pc:docMk/>
            <pc:sldMk cId="2527735478" sldId="326"/>
            <ac:picMk id="7" creationId="{8D78CFA3-DB8C-783A-CFFA-E34F476C59E4}"/>
          </ac:picMkLst>
        </pc:picChg>
      </pc:sldChg>
      <pc:sldChg chg="addSp delSp modSp">
        <pc:chgData name="SUNIL KUMAR" userId="2716ee79d5429699" providerId="LiveId" clId="{3F66FEFE-97FB-0E48-92BA-C5BAC00BF83E}" dt="2023-12-16T15:40:01.196" v="46" actId="478"/>
        <pc:sldMkLst>
          <pc:docMk/>
          <pc:sldMk cId="1973390954" sldId="354"/>
        </pc:sldMkLst>
        <pc:spChg chg="del">
          <ac:chgData name="SUNIL KUMAR" userId="2716ee79d5429699" providerId="LiveId" clId="{3F66FEFE-97FB-0E48-92BA-C5BAC00BF83E}" dt="2023-12-16T15:39:58.460" v="44" actId="478"/>
          <ac:spMkLst>
            <pc:docMk/>
            <pc:sldMk cId="1973390954" sldId="354"/>
            <ac:spMk id="2" creationId="{52FA36BD-F9E2-CE13-4E02-63462AECAD9F}"/>
          </ac:spMkLst>
        </pc:spChg>
        <pc:spChg chg="del">
          <ac:chgData name="SUNIL KUMAR" userId="2716ee79d5429699" providerId="LiveId" clId="{3F66FEFE-97FB-0E48-92BA-C5BAC00BF83E}" dt="2023-12-16T15:39:59.962" v="45" actId="478"/>
          <ac:spMkLst>
            <pc:docMk/>
            <pc:sldMk cId="1973390954" sldId="354"/>
            <ac:spMk id="4" creationId="{EAD9B471-043C-2745-3081-F89FDF33075D}"/>
          </ac:spMkLst>
        </pc:spChg>
        <pc:spChg chg="add del mod">
          <ac:chgData name="SUNIL KUMAR" userId="2716ee79d5429699" providerId="LiveId" clId="{3F66FEFE-97FB-0E48-92BA-C5BAC00BF83E}" dt="2023-12-16T15:40:01.196" v="46" actId="478"/>
          <ac:spMkLst>
            <pc:docMk/>
            <pc:sldMk cId="1973390954" sldId="354"/>
            <ac:spMk id="5" creationId="{5E5098D7-305A-DB69-7E7C-9F8A0C0F7CDE}"/>
          </ac:spMkLst>
        </pc:spChg>
      </pc:sldChg>
      <pc:sldChg chg="modSp">
        <pc:chgData name="SUNIL KUMAR" userId="2716ee79d5429699" providerId="LiveId" clId="{3F66FEFE-97FB-0E48-92BA-C5BAC00BF83E}" dt="2023-12-17T16:17:39.768" v="1778" actId="20577"/>
        <pc:sldMkLst>
          <pc:docMk/>
          <pc:sldMk cId="3054577491" sldId="356"/>
        </pc:sldMkLst>
        <pc:graphicFrameChg chg="modGraphic">
          <ac:chgData name="SUNIL KUMAR" userId="2716ee79d5429699" providerId="LiveId" clId="{3F66FEFE-97FB-0E48-92BA-C5BAC00BF83E}" dt="2023-12-17T16:17:39.768" v="1778" actId="20577"/>
          <ac:graphicFrameMkLst>
            <pc:docMk/>
            <pc:sldMk cId="3054577491" sldId="356"/>
            <ac:graphicFrameMk id="5" creationId="{8284B212-C249-2378-F751-BBE850D145F4}"/>
          </ac:graphicFrameMkLst>
        </pc:graphicFrameChg>
      </pc:sldChg>
      <pc:sldChg chg="addSp delSp modSp">
        <pc:chgData name="SUNIL KUMAR" userId="2716ee79d5429699" providerId="LiveId" clId="{3F66FEFE-97FB-0E48-92BA-C5BAC00BF83E}" dt="2023-12-16T15:31:35.962" v="43" actId="1076"/>
        <pc:sldMkLst>
          <pc:docMk/>
          <pc:sldMk cId="1890461645" sldId="357"/>
        </pc:sldMkLst>
        <pc:spChg chg="add del">
          <ac:chgData name="SUNIL KUMAR" userId="2716ee79d5429699" providerId="LiveId" clId="{3F66FEFE-97FB-0E48-92BA-C5BAC00BF83E}" dt="2023-12-16T15:27:49.228" v="1" actId="478"/>
          <ac:spMkLst>
            <pc:docMk/>
            <pc:sldMk cId="1890461645" sldId="357"/>
            <ac:spMk id="3" creationId="{7CFE040C-7490-C056-0DAB-26EB831A9921}"/>
          </ac:spMkLst>
        </pc:spChg>
        <pc:picChg chg="add del mod">
          <ac:chgData name="SUNIL KUMAR" userId="2716ee79d5429699" providerId="LiveId" clId="{3F66FEFE-97FB-0E48-92BA-C5BAC00BF83E}" dt="2023-12-16T15:29:00.030" v="31" actId="931"/>
          <ac:picMkLst>
            <pc:docMk/>
            <pc:sldMk cId="1890461645" sldId="357"/>
            <ac:picMk id="4" creationId="{26D7AF2D-E1AC-CD06-96F2-11B40CDBBFFB}"/>
          </ac:picMkLst>
        </pc:picChg>
        <pc:picChg chg="add del mod">
          <ac:chgData name="SUNIL KUMAR" userId="2716ee79d5429699" providerId="LiveId" clId="{3F66FEFE-97FB-0E48-92BA-C5BAC00BF83E}" dt="2023-12-16T15:29:00.030" v="31" actId="931"/>
          <ac:picMkLst>
            <pc:docMk/>
            <pc:sldMk cId="1890461645" sldId="357"/>
            <ac:picMk id="5" creationId="{98A3B739-3D70-4633-78D0-B6B0CD977DA6}"/>
          </ac:picMkLst>
        </pc:picChg>
        <pc:picChg chg="add del">
          <ac:chgData name="SUNIL KUMAR" userId="2716ee79d5429699" providerId="LiveId" clId="{3F66FEFE-97FB-0E48-92BA-C5BAC00BF83E}" dt="2023-12-16T15:30:36.589" v="33" actId="931"/>
          <ac:picMkLst>
            <pc:docMk/>
            <pc:sldMk cId="1890461645" sldId="357"/>
            <ac:picMk id="7" creationId="{6B44C2E4-594A-09AA-A7D2-7C1083508110}"/>
          </ac:picMkLst>
        </pc:picChg>
        <pc:picChg chg="add mod">
          <ac:chgData name="SUNIL KUMAR" userId="2716ee79d5429699" providerId="LiveId" clId="{3F66FEFE-97FB-0E48-92BA-C5BAC00BF83E}" dt="2023-12-16T15:31:35.962" v="43" actId="1076"/>
          <ac:picMkLst>
            <pc:docMk/>
            <pc:sldMk cId="1890461645" sldId="357"/>
            <ac:picMk id="8" creationId="{86672D15-2020-9E21-C799-FCD41AD027E8}"/>
          </ac:picMkLst>
        </pc:picChg>
        <pc:picChg chg="add mod">
          <ac:chgData name="SUNIL KUMAR" userId="2716ee79d5429699" providerId="LiveId" clId="{3F66FEFE-97FB-0E48-92BA-C5BAC00BF83E}" dt="2023-12-16T15:31:27.744" v="42" actId="1076"/>
          <ac:picMkLst>
            <pc:docMk/>
            <pc:sldMk cId="1890461645" sldId="357"/>
            <ac:picMk id="9" creationId="{00A18622-7CD9-93AA-FCB7-EE2F961D6E7A}"/>
          </ac:picMkLst>
        </pc:picChg>
      </pc:sldChg>
      <pc:sldChg chg="addSp modSp">
        <pc:chgData name="SUNIL KUMAR" userId="2716ee79d5429699" providerId="LiveId" clId="{3F66FEFE-97FB-0E48-92BA-C5BAC00BF83E}" dt="2023-12-27T06:30:50.983" v="1875" actId="1076"/>
        <pc:sldMkLst>
          <pc:docMk/>
          <pc:sldMk cId="2254128333" sldId="360"/>
        </pc:sldMkLst>
        <pc:picChg chg="add mod">
          <ac:chgData name="SUNIL KUMAR" userId="2716ee79d5429699" providerId="LiveId" clId="{3F66FEFE-97FB-0E48-92BA-C5BAC00BF83E}" dt="2023-12-27T06:30:50.983" v="1875" actId="1076"/>
          <ac:picMkLst>
            <pc:docMk/>
            <pc:sldMk cId="2254128333" sldId="360"/>
            <ac:picMk id="4" creationId="{F6801563-7230-1570-847A-F4B363D20D21}"/>
          </ac:picMkLst>
        </pc:picChg>
      </pc:sldChg>
      <pc:sldChg chg="addSp delSp modSp new">
        <pc:chgData name="SUNIL KUMAR" userId="2716ee79d5429699" providerId="LiveId" clId="{3F66FEFE-97FB-0E48-92BA-C5BAC00BF83E}" dt="2023-12-28T17:28:06.140" v="2009" actId="1076"/>
        <pc:sldMkLst>
          <pc:docMk/>
          <pc:sldMk cId="3192426729" sldId="364"/>
        </pc:sldMkLst>
        <pc:spChg chg="mod">
          <ac:chgData name="SUNIL KUMAR" userId="2716ee79d5429699" providerId="LiveId" clId="{3F66FEFE-97FB-0E48-92BA-C5BAC00BF83E}" dt="2023-12-28T17:27:58.345" v="2007" actId="20577"/>
          <ac:spMkLst>
            <pc:docMk/>
            <pc:sldMk cId="3192426729" sldId="364"/>
            <ac:spMk id="2" creationId="{F730BBA0-DB47-6007-ACF5-893B2DC13085}"/>
          </ac:spMkLst>
        </pc:spChg>
        <pc:spChg chg="del">
          <ac:chgData name="SUNIL KUMAR" userId="2716ee79d5429699" providerId="LiveId" clId="{3F66FEFE-97FB-0E48-92BA-C5BAC00BF83E}" dt="2023-12-28T17:26:43.522" v="1976" actId="22"/>
          <ac:spMkLst>
            <pc:docMk/>
            <pc:sldMk cId="3192426729" sldId="364"/>
            <ac:spMk id="3" creationId="{85A0F489-C056-27EF-308B-F23BA2200D14}"/>
          </ac:spMkLst>
        </pc:spChg>
        <pc:picChg chg="add mod">
          <ac:chgData name="SUNIL KUMAR" userId="2716ee79d5429699" providerId="LiveId" clId="{3F66FEFE-97FB-0E48-92BA-C5BAC00BF83E}" dt="2023-12-28T17:28:06.140" v="2009" actId="1076"/>
          <ac:picMkLst>
            <pc:docMk/>
            <pc:sldMk cId="3192426729" sldId="364"/>
            <ac:picMk id="6" creationId="{5EFE3C85-400A-1732-314D-16E5907B5420}"/>
          </ac:picMkLst>
        </pc:picChg>
      </pc:sldChg>
      <pc:sldChg chg="addSp delSp modSp new">
        <pc:chgData name="SUNIL KUMAR" userId="2716ee79d5429699" providerId="LiveId" clId="{3F66FEFE-97FB-0E48-92BA-C5BAC00BF83E}" dt="2023-12-28T17:29:33.818" v="2038" actId="20577"/>
        <pc:sldMkLst>
          <pc:docMk/>
          <pc:sldMk cId="2096711242" sldId="365"/>
        </pc:sldMkLst>
        <pc:spChg chg="del">
          <ac:chgData name="SUNIL KUMAR" userId="2716ee79d5429699" providerId="LiveId" clId="{3F66FEFE-97FB-0E48-92BA-C5BAC00BF83E}" dt="2023-12-28T17:27:16.250" v="1987" actId="478"/>
          <ac:spMkLst>
            <pc:docMk/>
            <pc:sldMk cId="2096711242" sldId="365"/>
            <ac:spMk id="2" creationId="{7C7E5A47-C2EA-F818-AF0B-A08A2C7596CA}"/>
          </ac:spMkLst>
        </pc:spChg>
        <pc:spChg chg="del">
          <ac:chgData name="SUNIL KUMAR" userId="2716ee79d5429699" providerId="LiveId" clId="{3F66FEFE-97FB-0E48-92BA-C5BAC00BF83E}" dt="2023-12-28T17:27:37.715" v="1988" actId="22"/>
          <ac:spMkLst>
            <pc:docMk/>
            <pc:sldMk cId="2096711242" sldId="365"/>
            <ac:spMk id="3" creationId="{6E72465E-5FF5-F6C5-1497-2E1954021CD6}"/>
          </ac:spMkLst>
        </pc:spChg>
        <pc:spChg chg="add mod">
          <ac:chgData name="SUNIL KUMAR" userId="2716ee79d5429699" providerId="LiveId" clId="{3F66FEFE-97FB-0E48-92BA-C5BAC00BF83E}" dt="2023-12-28T17:29:33.818" v="2038" actId="20577"/>
          <ac:spMkLst>
            <pc:docMk/>
            <pc:sldMk cId="2096711242" sldId="365"/>
            <ac:spMk id="7" creationId="{FA23A2FB-D292-3EBB-E4FC-018BB4F77667}"/>
          </ac:spMkLst>
        </pc:spChg>
        <pc:picChg chg="add mod">
          <ac:chgData name="SUNIL KUMAR" userId="2716ee79d5429699" providerId="LiveId" clId="{3F66FEFE-97FB-0E48-92BA-C5BAC00BF83E}" dt="2023-12-28T17:27:46.370" v="1992" actId="14100"/>
          <ac:picMkLst>
            <pc:docMk/>
            <pc:sldMk cId="2096711242" sldId="365"/>
            <ac:picMk id="6" creationId="{F875187C-1EA5-4572-555D-FE9C7280B894}"/>
          </ac:picMkLst>
        </pc:picChg>
      </pc:sldChg>
      <pc:sldChg chg="addSp delSp modSp new">
        <pc:chgData name="SUNIL KUMAR" userId="2716ee79d5429699" providerId="LiveId" clId="{3F66FEFE-97FB-0E48-92BA-C5BAC00BF83E}" dt="2023-12-28T17:54:11.960" v="2077" actId="14100"/>
        <pc:sldMkLst>
          <pc:docMk/>
          <pc:sldMk cId="712352551" sldId="366"/>
        </pc:sldMkLst>
        <pc:spChg chg="mod">
          <ac:chgData name="SUNIL KUMAR" userId="2716ee79d5429699" providerId="LiveId" clId="{3F66FEFE-97FB-0E48-92BA-C5BAC00BF83E}" dt="2023-12-28T17:53:11.427" v="2066" actId="27636"/>
          <ac:spMkLst>
            <pc:docMk/>
            <pc:sldMk cId="712352551" sldId="366"/>
            <ac:spMk id="2" creationId="{FD7F1E73-34E4-E75B-4499-BDF9808FA4EA}"/>
          </ac:spMkLst>
        </pc:spChg>
        <pc:spChg chg="del">
          <ac:chgData name="SUNIL KUMAR" userId="2716ee79d5429699" providerId="LiveId" clId="{3F66FEFE-97FB-0E48-92BA-C5BAC00BF83E}" dt="2023-12-28T17:54:00.110" v="2073" actId="22"/>
          <ac:spMkLst>
            <pc:docMk/>
            <pc:sldMk cId="712352551" sldId="366"/>
            <ac:spMk id="3" creationId="{96378A4E-9350-0412-3E06-19342394BF29}"/>
          </ac:spMkLst>
        </pc:spChg>
        <pc:picChg chg="add mod">
          <ac:chgData name="SUNIL KUMAR" userId="2716ee79d5429699" providerId="LiveId" clId="{3F66FEFE-97FB-0E48-92BA-C5BAC00BF83E}" dt="2023-12-28T17:54:11.960" v="2077" actId="14100"/>
          <ac:picMkLst>
            <pc:docMk/>
            <pc:sldMk cId="712352551" sldId="366"/>
            <ac:picMk id="6" creationId="{17660489-2018-33B3-981C-04E551F46F57}"/>
          </ac:picMkLst>
        </pc:picChg>
      </pc:sldChg>
      <pc:sldChg chg="addSp delSp modSp new">
        <pc:chgData name="SUNIL KUMAR" userId="2716ee79d5429699" providerId="LiveId" clId="{3F66FEFE-97FB-0E48-92BA-C5BAC00BF83E}" dt="2023-12-28T17:54:43.214" v="2080" actId="27636"/>
        <pc:sldMkLst>
          <pc:docMk/>
          <pc:sldMk cId="4282449599" sldId="367"/>
        </pc:sldMkLst>
        <pc:spChg chg="mod">
          <ac:chgData name="SUNIL KUMAR" userId="2716ee79d5429699" providerId="LiveId" clId="{3F66FEFE-97FB-0E48-92BA-C5BAC00BF83E}" dt="2023-12-28T17:54:43.214" v="2080" actId="27636"/>
          <ac:spMkLst>
            <pc:docMk/>
            <pc:sldMk cId="4282449599" sldId="367"/>
            <ac:spMk id="2" creationId="{960FFC12-43F5-B08C-56FF-3B9D748F105D}"/>
          </ac:spMkLst>
        </pc:spChg>
        <pc:spChg chg="del">
          <ac:chgData name="SUNIL KUMAR" userId="2716ee79d5429699" providerId="LiveId" clId="{3F66FEFE-97FB-0E48-92BA-C5BAC00BF83E}" dt="2023-12-28T17:52:41.490" v="2064" actId="22"/>
          <ac:spMkLst>
            <pc:docMk/>
            <pc:sldMk cId="4282449599" sldId="367"/>
            <ac:spMk id="3" creationId="{0439B2FA-E639-E7A7-F6B5-6F0448AF7CF6}"/>
          </ac:spMkLst>
        </pc:spChg>
        <pc:picChg chg="add mod">
          <ac:chgData name="SUNIL KUMAR" userId="2716ee79d5429699" providerId="LiveId" clId="{3F66FEFE-97FB-0E48-92BA-C5BAC00BF83E}" dt="2023-12-28T17:53:28.570" v="2072" actId="14100"/>
          <ac:picMkLst>
            <pc:docMk/>
            <pc:sldMk cId="4282449599" sldId="367"/>
            <ac:picMk id="6" creationId="{90AB54C2-4E68-73B7-6194-387395BFD1D5}"/>
          </ac:picMkLst>
        </pc:picChg>
      </pc:sldChg>
      <pc:sldChg chg="addSp delSp modSp new">
        <pc:chgData name="SUNIL KUMAR" userId="2716ee79d5429699" providerId="LiveId" clId="{3F66FEFE-97FB-0E48-92BA-C5BAC00BF83E}" dt="2023-12-30T11:51:00.502" v="2224" actId="20577"/>
        <pc:sldMkLst>
          <pc:docMk/>
          <pc:sldMk cId="3454905936" sldId="368"/>
        </pc:sldMkLst>
        <pc:spChg chg="mod">
          <ac:chgData name="SUNIL KUMAR" userId="2716ee79d5429699" providerId="LiveId" clId="{3F66FEFE-97FB-0E48-92BA-C5BAC00BF83E}" dt="2023-12-28T17:55:58.866" v="2102" actId="27636"/>
          <ac:spMkLst>
            <pc:docMk/>
            <pc:sldMk cId="3454905936" sldId="368"/>
            <ac:spMk id="2" creationId="{5630D4DD-D90D-9560-AB51-9280B66A8CA5}"/>
          </ac:spMkLst>
        </pc:spChg>
        <pc:spChg chg="mod">
          <ac:chgData name="SUNIL KUMAR" userId="2716ee79d5429699" providerId="LiveId" clId="{3F66FEFE-97FB-0E48-92BA-C5BAC00BF83E}" dt="2023-12-30T11:51:00.502" v="2224" actId="20577"/>
          <ac:spMkLst>
            <pc:docMk/>
            <pc:sldMk cId="3454905936" sldId="368"/>
            <ac:spMk id="3" creationId="{1A49B69A-26A0-032A-EC10-BC45E1EB25B2}"/>
          </ac:spMkLst>
        </pc:spChg>
        <pc:spChg chg="del">
          <ac:chgData name="SUNIL KUMAR" userId="2716ee79d5429699" providerId="LiveId" clId="{3F66FEFE-97FB-0E48-92BA-C5BAC00BF83E}" dt="2023-12-28T17:55:10.946" v="2093" actId="22"/>
          <ac:spMkLst>
            <pc:docMk/>
            <pc:sldMk cId="3454905936" sldId="368"/>
            <ac:spMk id="3" creationId="{746B6F70-D929-9E18-FBD8-FD7A732BE2E4}"/>
          </ac:spMkLst>
        </pc:spChg>
        <pc:spChg chg="add del mod">
          <ac:chgData name="SUNIL KUMAR" userId="2716ee79d5429699" providerId="LiveId" clId="{3F66FEFE-97FB-0E48-92BA-C5BAC00BF83E}" dt="2023-12-28T17:56:18.368" v="2103" actId="22"/>
          <ac:spMkLst>
            <pc:docMk/>
            <pc:sldMk cId="3454905936" sldId="368"/>
            <ac:spMk id="8" creationId="{09BE42D0-799D-B99F-A893-C846094700E5}"/>
          </ac:spMkLst>
        </pc:spChg>
        <pc:picChg chg="add del mod">
          <ac:chgData name="SUNIL KUMAR" userId="2716ee79d5429699" providerId="LiveId" clId="{3F66FEFE-97FB-0E48-92BA-C5BAC00BF83E}" dt="2023-12-28T17:55:58.860" v="2101" actId="21"/>
          <ac:picMkLst>
            <pc:docMk/>
            <pc:sldMk cId="3454905936" sldId="368"/>
            <ac:picMk id="6" creationId="{C76D4298-EDD2-935D-B894-72999C0DD61D}"/>
          </ac:picMkLst>
        </pc:picChg>
        <pc:picChg chg="add mod">
          <ac:chgData name="SUNIL KUMAR" userId="2716ee79d5429699" providerId="LiveId" clId="{3F66FEFE-97FB-0E48-92BA-C5BAC00BF83E}" dt="2023-12-28T17:56:25.609" v="2107" actId="14100"/>
          <ac:picMkLst>
            <pc:docMk/>
            <pc:sldMk cId="3454905936" sldId="368"/>
            <ac:picMk id="11" creationId="{BBFA9D2B-DC1D-E3FE-3374-6B29CCA71D6A}"/>
          </ac:picMkLst>
        </pc:picChg>
      </pc:sldChg>
      <pc:sldChg chg="addSp delSp modSp new">
        <pc:chgData name="SUNIL KUMAR" userId="2716ee79d5429699" providerId="LiveId" clId="{3F66FEFE-97FB-0E48-92BA-C5BAC00BF83E}" dt="2023-12-28T17:57:31.807" v="2117" actId="14100"/>
        <pc:sldMkLst>
          <pc:docMk/>
          <pc:sldMk cId="433126323" sldId="369"/>
        </pc:sldMkLst>
        <pc:spChg chg="del">
          <ac:chgData name="SUNIL KUMAR" userId="2716ee79d5429699" providerId="LiveId" clId="{3F66FEFE-97FB-0E48-92BA-C5BAC00BF83E}" dt="2023-12-28T17:56:58.196" v="2109" actId="22"/>
          <ac:spMkLst>
            <pc:docMk/>
            <pc:sldMk cId="433126323" sldId="369"/>
            <ac:spMk id="2" creationId="{F61EC6F5-EAD5-294A-7E59-4A2D76334AF5}"/>
          </ac:spMkLst>
        </pc:spChg>
        <pc:spChg chg="del">
          <ac:chgData name="SUNIL KUMAR" userId="2716ee79d5429699" providerId="LiveId" clId="{3F66FEFE-97FB-0E48-92BA-C5BAC00BF83E}" dt="2023-12-28T17:57:24.624" v="2113" actId="22"/>
          <ac:spMkLst>
            <pc:docMk/>
            <pc:sldMk cId="433126323" sldId="369"/>
            <ac:spMk id="3" creationId="{161906FE-BC76-775C-9D55-ABC95A89A694}"/>
          </ac:spMkLst>
        </pc:spChg>
        <pc:spChg chg="add mod">
          <ac:chgData name="SUNIL KUMAR" userId="2716ee79d5429699" providerId="LiveId" clId="{3F66FEFE-97FB-0E48-92BA-C5BAC00BF83E}" dt="2023-12-28T17:57:09.531" v="2112" actId="1076"/>
          <ac:spMkLst>
            <pc:docMk/>
            <pc:sldMk cId="433126323" sldId="369"/>
            <ac:spMk id="5" creationId="{5C15132F-71A5-B3F4-49F8-6CFF94DA9A3E}"/>
          </ac:spMkLst>
        </pc:spChg>
        <pc:picChg chg="add mod">
          <ac:chgData name="SUNIL KUMAR" userId="2716ee79d5429699" providerId="LiveId" clId="{3F66FEFE-97FB-0E48-92BA-C5BAC00BF83E}" dt="2023-12-28T17:57:31.807" v="2117" actId="14100"/>
          <ac:picMkLst>
            <pc:docMk/>
            <pc:sldMk cId="433126323" sldId="369"/>
            <ac:picMk id="8" creationId="{A24F0296-1534-436E-5AF5-97AB859C17A9}"/>
          </ac:picMkLst>
        </pc:picChg>
      </pc:sldChg>
      <pc:sldChg chg="addSp delSp modSp new">
        <pc:chgData name="SUNIL KUMAR" userId="2716ee79d5429699" providerId="LiveId" clId="{3F66FEFE-97FB-0E48-92BA-C5BAC00BF83E}" dt="2023-12-28T17:58:28.677" v="2128" actId="14100"/>
        <pc:sldMkLst>
          <pc:docMk/>
          <pc:sldMk cId="2924842995" sldId="370"/>
        </pc:sldMkLst>
        <pc:spChg chg="del">
          <ac:chgData name="SUNIL KUMAR" userId="2716ee79d5429699" providerId="LiveId" clId="{3F66FEFE-97FB-0E48-92BA-C5BAC00BF83E}" dt="2023-12-28T17:57:56.728" v="2119" actId="22"/>
          <ac:spMkLst>
            <pc:docMk/>
            <pc:sldMk cId="2924842995" sldId="370"/>
            <ac:spMk id="2" creationId="{7991312C-2F65-8FA9-2FA1-FF4F900AC469}"/>
          </ac:spMkLst>
        </pc:spChg>
        <pc:spChg chg="del">
          <ac:chgData name="SUNIL KUMAR" userId="2716ee79d5429699" providerId="LiveId" clId="{3F66FEFE-97FB-0E48-92BA-C5BAC00BF83E}" dt="2023-12-28T17:58:17.705" v="2123" actId="22"/>
          <ac:spMkLst>
            <pc:docMk/>
            <pc:sldMk cId="2924842995" sldId="370"/>
            <ac:spMk id="3" creationId="{8E746619-87A0-1158-972F-05A68428BE5A}"/>
          </ac:spMkLst>
        </pc:spChg>
        <pc:spChg chg="add mod">
          <ac:chgData name="SUNIL KUMAR" userId="2716ee79d5429699" providerId="LiveId" clId="{3F66FEFE-97FB-0E48-92BA-C5BAC00BF83E}" dt="2023-12-28T17:58:05.385" v="2122" actId="1076"/>
          <ac:spMkLst>
            <pc:docMk/>
            <pc:sldMk cId="2924842995" sldId="370"/>
            <ac:spMk id="5" creationId="{52A693FB-B045-89CC-B123-46C398A401E5}"/>
          </ac:spMkLst>
        </pc:spChg>
        <pc:picChg chg="add mod">
          <ac:chgData name="SUNIL KUMAR" userId="2716ee79d5429699" providerId="LiveId" clId="{3F66FEFE-97FB-0E48-92BA-C5BAC00BF83E}" dt="2023-12-28T17:58:28.677" v="2128" actId="14100"/>
          <ac:picMkLst>
            <pc:docMk/>
            <pc:sldMk cId="2924842995" sldId="370"/>
            <ac:picMk id="8" creationId="{66450FDC-22B7-60CC-FB08-0FA25EC1C61C}"/>
          </ac:picMkLst>
        </pc:picChg>
      </pc:sldChg>
      <pc:sldChg chg="addSp delSp modSp new">
        <pc:chgData name="SUNIL KUMAR" userId="2716ee79d5429699" providerId="LiveId" clId="{3F66FEFE-97FB-0E48-92BA-C5BAC00BF83E}" dt="2023-12-28T18:02:53.466" v="2148" actId="20577"/>
        <pc:sldMkLst>
          <pc:docMk/>
          <pc:sldMk cId="1053687570" sldId="371"/>
        </pc:sldMkLst>
        <pc:spChg chg="mod">
          <ac:chgData name="SUNIL KUMAR" userId="2716ee79d5429699" providerId="LiveId" clId="{3F66FEFE-97FB-0E48-92BA-C5BAC00BF83E}" dt="2023-12-28T18:02:53.466" v="2148" actId="20577"/>
          <ac:spMkLst>
            <pc:docMk/>
            <pc:sldMk cId="1053687570" sldId="371"/>
            <ac:spMk id="2" creationId="{7DC0B75F-5473-A056-CBA2-32064752812B}"/>
          </ac:spMkLst>
        </pc:spChg>
        <pc:spChg chg="del">
          <ac:chgData name="SUNIL KUMAR" userId="2716ee79d5429699" providerId="LiveId" clId="{3F66FEFE-97FB-0E48-92BA-C5BAC00BF83E}" dt="2023-12-28T18:02:41.108" v="2130" actId="22"/>
          <ac:spMkLst>
            <pc:docMk/>
            <pc:sldMk cId="1053687570" sldId="371"/>
            <ac:spMk id="3" creationId="{34F55136-4F9D-CC7C-24E1-36DFB76A7764}"/>
          </ac:spMkLst>
        </pc:spChg>
        <pc:picChg chg="add mod">
          <ac:chgData name="SUNIL KUMAR" userId="2716ee79d5429699" providerId="LiveId" clId="{3F66FEFE-97FB-0E48-92BA-C5BAC00BF83E}" dt="2023-12-28T18:02:45.176" v="2132" actId="14100"/>
          <ac:picMkLst>
            <pc:docMk/>
            <pc:sldMk cId="1053687570" sldId="371"/>
            <ac:picMk id="6" creationId="{BD5E716C-0777-6EA5-B551-7CC1B10B7AF8}"/>
          </ac:picMkLst>
        </pc:picChg>
      </pc:sldChg>
      <pc:sldChg chg="addSp delSp modSp new">
        <pc:chgData name="SUNIL KUMAR" userId="2716ee79d5429699" providerId="LiveId" clId="{3F66FEFE-97FB-0E48-92BA-C5BAC00BF83E}" dt="2023-12-28T19:04:21.129" v="2159"/>
        <pc:sldMkLst>
          <pc:docMk/>
          <pc:sldMk cId="4203214849" sldId="372"/>
        </pc:sldMkLst>
        <pc:spChg chg="del">
          <ac:chgData name="SUNIL KUMAR" userId="2716ee79d5429699" providerId="LiveId" clId="{3F66FEFE-97FB-0E48-92BA-C5BAC00BF83E}" dt="2023-12-28T19:03:05.336" v="2151" actId="478"/>
          <ac:spMkLst>
            <pc:docMk/>
            <pc:sldMk cId="4203214849" sldId="372"/>
            <ac:spMk id="2" creationId="{8E95C06D-33EA-C217-BAD7-A233DD9201E0}"/>
          </ac:spMkLst>
        </pc:spChg>
        <pc:spChg chg="del">
          <ac:chgData name="SUNIL KUMAR" userId="2716ee79d5429699" providerId="LiveId" clId="{3F66FEFE-97FB-0E48-92BA-C5BAC00BF83E}" dt="2023-12-28T19:03:06.718" v="2152" actId="478"/>
          <ac:spMkLst>
            <pc:docMk/>
            <pc:sldMk cId="4203214849" sldId="372"/>
            <ac:spMk id="3" creationId="{F8449BA2-298D-E4D5-6AF4-4647C2E7B7E6}"/>
          </ac:spMkLst>
        </pc:spChg>
        <pc:spChg chg="add mod">
          <ac:chgData name="SUNIL KUMAR" userId="2716ee79d5429699" providerId="LiveId" clId="{3F66FEFE-97FB-0E48-92BA-C5BAC00BF83E}" dt="2023-12-28T19:04:21.129" v="2159"/>
          <ac:spMkLst>
            <pc:docMk/>
            <pc:sldMk cId="4203214849" sldId="372"/>
            <ac:spMk id="6" creationId="{14BED28F-947B-E341-B67D-C849447A9B8F}"/>
          </ac:spMkLst>
        </pc:spChg>
        <pc:graphicFrameChg chg="add mod modGraphic">
          <ac:chgData name="SUNIL KUMAR" userId="2716ee79d5429699" providerId="LiveId" clId="{3F66FEFE-97FB-0E48-92BA-C5BAC00BF83E}" dt="2023-12-28T19:03:19.593" v="2154" actId="14100"/>
          <ac:graphicFrameMkLst>
            <pc:docMk/>
            <pc:sldMk cId="4203214849" sldId="372"/>
            <ac:graphicFrameMk id="5" creationId="{186F1851-95D8-AA61-AAFD-9D8651A6AE6A}"/>
          </ac:graphicFrameMkLst>
        </pc:graphicFrameChg>
      </pc:sldChg>
    </pc:docChg>
  </pc:docChgLst>
  <pc:docChgLst>
    <pc:chgData name="SUNIL KUMAR" userId="2716ee79d5429699" providerId="Windows Live" clId="Web-{10399974-F058-4DC4-AF0B-1AE0A29B9B5B}"/>
    <pc:docChg chg="modSld">
      <pc:chgData name="SUNIL KUMAR" userId="2716ee79d5429699" providerId="Windows Live" clId="Web-{10399974-F058-4DC4-AF0B-1AE0A29B9B5B}" dt="2023-12-22T06:29:11.377" v="63" actId="20577"/>
      <pc:docMkLst>
        <pc:docMk/>
      </pc:docMkLst>
      <pc:sldChg chg="addSp modSp">
        <pc:chgData name="SUNIL KUMAR" userId="2716ee79d5429699" providerId="Windows Live" clId="Web-{10399974-F058-4DC4-AF0B-1AE0A29B9B5B}" dt="2023-12-22T06:29:11.377" v="63" actId="20577"/>
        <pc:sldMkLst>
          <pc:docMk/>
          <pc:sldMk cId="1701755065" sldId="291"/>
        </pc:sldMkLst>
        <pc:spChg chg="add mod">
          <ac:chgData name="SUNIL KUMAR" userId="2716ee79d5429699" providerId="Windows Live" clId="Web-{10399974-F058-4DC4-AF0B-1AE0A29B9B5B}" dt="2023-12-22T06:29:11.377" v="63" actId="20577"/>
          <ac:spMkLst>
            <pc:docMk/>
            <pc:sldMk cId="1701755065" sldId="291"/>
            <ac:spMk id="3" creationId="{E91C1526-CC3A-B082-F3BA-94C6E66344A1}"/>
          </ac:spMkLst>
        </pc:spChg>
      </pc:sldChg>
      <pc:sldChg chg="addSp modSp">
        <pc:chgData name="SUNIL KUMAR" userId="2716ee79d5429699" providerId="Windows Live" clId="Web-{10399974-F058-4DC4-AF0B-1AE0A29B9B5B}" dt="2023-12-22T06:17:51.799" v="40" actId="20577"/>
        <pc:sldMkLst>
          <pc:docMk/>
          <pc:sldMk cId="1932727416" sldId="300"/>
        </pc:sldMkLst>
        <pc:spChg chg="add mod">
          <ac:chgData name="SUNIL KUMAR" userId="2716ee79d5429699" providerId="Windows Live" clId="Web-{10399974-F058-4DC4-AF0B-1AE0A29B9B5B}" dt="2023-12-22T06:17:51.799" v="40" actId="20577"/>
          <ac:spMkLst>
            <pc:docMk/>
            <pc:sldMk cId="1932727416" sldId="300"/>
            <ac:spMk id="2" creationId="{B19A5E30-2EB8-86A8-D51B-75B630EBF291}"/>
          </ac:spMkLst>
        </pc:spChg>
      </pc:sldChg>
      <pc:sldChg chg="addSp modSp">
        <pc:chgData name="SUNIL KUMAR" userId="2716ee79d5429699" providerId="Windows Live" clId="Web-{10399974-F058-4DC4-AF0B-1AE0A29B9B5B}" dt="2023-12-22T05:53:19.374" v="32"/>
        <pc:sldMkLst>
          <pc:docMk/>
          <pc:sldMk cId="4006049258" sldId="315"/>
        </pc:sldMkLst>
        <pc:spChg chg="add mod">
          <ac:chgData name="SUNIL KUMAR" userId="2716ee79d5429699" providerId="Windows Live" clId="Web-{10399974-F058-4DC4-AF0B-1AE0A29B9B5B}" dt="2023-12-22T05:53:19.374" v="32"/>
          <ac:spMkLst>
            <pc:docMk/>
            <pc:sldMk cId="4006049258" sldId="315"/>
            <ac:spMk id="3" creationId="{C2554A20-209E-0673-38DD-D8E97A7A201B}"/>
          </ac:spMkLst>
        </pc:spChg>
      </pc:sldChg>
    </pc:docChg>
  </pc:docChgLst>
  <pc:docChgLst>
    <pc:chgData name="SUNIL KUMAR" userId="2716ee79d5429699" providerId="LiveId" clId="{2069A390-C8BC-4343-8F36-65338387AE93}"/>
    <pc:docChg chg="undo redo custSel addSld delSld modSld sldOrd">
      <pc:chgData name="SUNIL KUMAR" userId="2716ee79d5429699" providerId="LiveId" clId="{2069A390-C8BC-4343-8F36-65338387AE93}" dt="2024-01-12T09:25:04.319" v="3153" actId="1038"/>
      <pc:docMkLst>
        <pc:docMk/>
      </pc:docMkLst>
      <pc:sldChg chg="ord">
        <pc:chgData name="SUNIL KUMAR" userId="2716ee79d5429699" providerId="LiveId" clId="{2069A390-C8BC-4343-8F36-65338387AE93}" dt="2024-01-02T04:27:48.253" v="2588"/>
        <pc:sldMkLst>
          <pc:docMk/>
          <pc:sldMk cId="1933795070" sldId="257"/>
        </pc:sldMkLst>
      </pc:sldChg>
      <pc:sldChg chg="modSp mod">
        <pc:chgData name="SUNIL KUMAR" userId="2716ee79d5429699" providerId="LiveId" clId="{2069A390-C8BC-4343-8F36-65338387AE93}" dt="2023-12-27T06:22:01.527" v="83" actId="20577"/>
        <pc:sldMkLst>
          <pc:docMk/>
          <pc:sldMk cId="2168470502" sldId="262"/>
        </pc:sldMkLst>
        <pc:spChg chg="mod">
          <ac:chgData name="SUNIL KUMAR" userId="2716ee79d5429699" providerId="LiveId" clId="{2069A390-C8BC-4343-8F36-65338387AE93}" dt="2023-12-27T06:22:01.527" v="83" actId="20577"/>
          <ac:spMkLst>
            <pc:docMk/>
            <pc:sldMk cId="2168470502" sldId="262"/>
            <ac:spMk id="3" creationId="{33C598CB-6C41-7CBA-4D72-A9BB97AD10B0}"/>
          </ac:spMkLst>
        </pc:spChg>
      </pc:sldChg>
      <pc:sldChg chg="modSp mod">
        <pc:chgData name="SUNIL KUMAR" userId="2716ee79d5429699" providerId="LiveId" clId="{2069A390-C8BC-4343-8F36-65338387AE93}" dt="2023-12-29T09:11:26.792" v="2410" actId="207"/>
        <pc:sldMkLst>
          <pc:docMk/>
          <pc:sldMk cId="372958850" sldId="271"/>
        </pc:sldMkLst>
        <pc:spChg chg="mod">
          <ac:chgData name="SUNIL KUMAR" userId="2716ee79d5429699" providerId="LiveId" clId="{2069A390-C8BC-4343-8F36-65338387AE93}" dt="2023-12-29T09:11:26.792" v="2410" actId="207"/>
          <ac:spMkLst>
            <pc:docMk/>
            <pc:sldMk cId="372958850" sldId="271"/>
            <ac:spMk id="3" creationId="{70D8D9EB-5D82-4363-0B63-B2CAF29EE5CA}"/>
          </ac:spMkLst>
        </pc:spChg>
      </pc:sldChg>
      <pc:sldChg chg="add del">
        <pc:chgData name="SUNIL KUMAR" userId="2716ee79d5429699" providerId="LiveId" clId="{2069A390-C8BC-4343-8F36-65338387AE93}" dt="2023-12-06T05:29:51.088" v="27" actId="47"/>
        <pc:sldMkLst>
          <pc:docMk/>
          <pc:sldMk cId="1287197078" sldId="273"/>
        </pc:sldMkLst>
      </pc:sldChg>
      <pc:sldChg chg="addSp modSp mod">
        <pc:chgData name="SUNIL KUMAR" userId="2716ee79d5429699" providerId="LiveId" clId="{2069A390-C8BC-4343-8F36-65338387AE93}" dt="2024-01-12T09:25:04.319" v="3153" actId="1038"/>
        <pc:sldMkLst>
          <pc:docMk/>
          <pc:sldMk cId="2851893406" sldId="284"/>
        </pc:sldMkLst>
        <pc:spChg chg="add mod">
          <ac:chgData name="SUNIL KUMAR" userId="2716ee79d5429699" providerId="LiveId" clId="{2069A390-C8BC-4343-8F36-65338387AE93}" dt="2024-01-12T09:22:35.620" v="2852" actId="207"/>
          <ac:spMkLst>
            <pc:docMk/>
            <pc:sldMk cId="2851893406" sldId="284"/>
            <ac:spMk id="2" creationId="{FEFE7FFD-24A3-0017-ED31-2555396DDFAA}"/>
          </ac:spMkLst>
        </pc:spChg>
        <pc:spChg chg="add mod">
          <ac:chgData name="SUNIL KUMAR" userId="2716ee79d5429699" providerId="LiveId" clId="{2069A390-C8BC-4343-8F36-65338387AE93}" dt="2024-01-12T08:29:27.614" v="2664"/>
          <ac:spMkLst>
            <pc:docMk/>
            <pc:sldMk cId="2851893406" sldId="284"/>
            <ac:spMk id="7" creationId="{F9A3CFED-13D4-9192-6B9E-8DA8C63F60EE}"/>
          </ac:spMkLst>
        </pc:spChg>
        <pc:spChg chg="add mod">
          <ac:chgData name="SUNIL KUMAR" userId="2716ee79d5429699" providerId="LiveId" clId="{2069A390-C8BC-4343-8F36-65338387AE93}" dt="2024-01-12T08:29:34.926" v="2666"/>
          <ac:spMkLst>
            <pc:docMk/>
            <pc:sldMk cId="2851893406" sldId="284"/>
            <ac:spMk id="9" creationId="{C8DB6A67-F120-C37F-106F-686A88C1EE86}"/>
          </ac:spMkLst>
        </pc:spChg>
        <pc:spChg chg="add mod">
          <ac:chgData name="SUNIL KUMAR" userId="2716ee79d5429699" providerId="LiveId" clId="{2069A390-C8BC-4343-8F36-65338387AE93}" dt="2024-01-12T09:22:46.938" v="2870" actId="20577"/>
          <ac:spMkLst>
            <pc:docMk/>
            <pc:sldMk cId="2851893406" sldId="284"/>
            <ac:spMk id="12" creationId="{F462ACF7-2C0C-B90B-1B43-07698BED7730}"/>
          </ac:spMkLst>
        </pc:spChg>
        <pc:spChg chg="add mod">
          <ac:chgData name="SUNIL KUMAR" userId="2716ee79d5429699" providerId="LiveId" clId="{2069A390-C8BC-4343-8F36-65338387AE93}" dt="2024-01-12T09:25:04.319" v="3153" actId="1038"/>
          <ac:spMkLst>
            <pc:docMk/>
            <pc:sldMk cId="2851893406" sldId="284"/>
            <ac:spMk id="19" creationId="{A5D61C54-883E-D7B2-3EA1-2A5BE0050808}"/>
          </ac:spMkLst>
        </pc:spChg>
        <pc:cxnChg chg="add mod">
          <ac:chgData name="SUNIL KUMAR" userId="2716ee79d5429699" providerId="LiveId" clId="{2069A390-C8BC-4343-8F36-65338387AE93}" dt="2024-01-12T09:22:46.759" v="2869" actId="20577"/>
          <ac:cxnSpMkLst>
            <pc:docMk/>
            <pc:sldMk cId="2851893406" sldId="284"/>
            <ac:cxnSpMk id="11" creationId="{D15379A3-70EF-323E-3DD7-3372EF3008D6}"/>
          </ac:cxnSpMkLst>
        </pc:cxnChg>
      </pc:sldChg>
      <pc:sldChg chg="addSp modSp mod">
        <pc:chgData name="SUNIL KUMAR" userId="2716ee79d5429699" providerId="LiveId" clId="{2069A390-C8BC-4343-8F36-65338387AE93}" dt="2023-12-27T07:07:28.986" v="1573" actId="20577"/>
        <pc:sldMkLst>
          <pc:docMk/>
          <pc:sldMk cId="1701755065" sldId="291"/>
        </pc:sldMkLst>
        <pc:spChg chg="mod">
          <ac:chgData name="SUNIL KUMAR" userId="2716ee79d5429699" providerId="LiveId" clId="{2069A390-C8BC-4343-8F36-65338387AE93}" dt="2023-12-27T07:06:54.177" v="1563" actId="164"/>
          <ac:spMkLst>
            <pc:docMk/>
            <pc:sldMk cId="1701755065" sldId="291"/>
            <ac:spMk id="3" creationId="{E91C1526-CC3A-B082-F3BA-94C6E66344A1}"/>
          </ac:spMkLst>
        </pc:spChg>
        <pc:spChg chg="mod">
          <ac:chgData name="SUNIL KUMAR" userId="2716ee79d5429699" providerId="LiveId" clId="{2069A390-C8BC-4343-8F36-65338387AE93}" dt="2023-12-27T07:06:54.177" v="1563" actId="164"/>
          <ac:spMkLst>
            <pc:docMk/>
            <pc:sldMk cId="1701755065" sldId="291"/>
            <ac:spMk id="5" creationId="{2E5CB47E-D71E-28A7-7F65-840EA1B28C77}"/>
          </ac:spMkLst>
        </pc:spChg>
        <pc:spChg chg="add mod">
          <ac:chgData name="SUNIL KUMAR" userId="2716ee79d5429699" providerId="LiveId" clId="{2069A390-C8BC-4343-8F36-65338387AE93}" dt="2023-12-27T07:07:28.986" v="1573" actId="20577"/>
          <ac:spMkLst>
            <pc:docMk/>
            <pc:sldMk cId="1701755065" sldId="291"/>
            <ac:spMk id="6" creationId="{096DD3E8-B35B-183A-8ADD-22DE45647A8B}"/>
          </ac:spMkLst>
        </pc:spChg>
        <pc:spChg chg="add mod">
          <ac:chgData name="SUNIL KUMAR" userId="2716ee79d5429699" providerId="LiveId" clId="{2069A390-C8BC-4343-8F36-65338387AE93}" dt="2023-12-27T07:06:54.177" v="1563" actId="164"/>
          <ac:spMkLst>
            <pc:docMk/>
            <pc:sldMk cId="1701755065" sldId="291"/>
            <ac:spMk id="9" creationId="{3A0AE938-109E-1B8E-11E3-BC76C797C95F}"/>
          </ac:spMkLst>
        </pc:spChg>
        <pc:grpChg chg="add mod">
          <ac:chgData name="SUNIL KUMAR" userId="2716ee79d5429699" providerId="LiveId" clId="{2069A390-C8BC-4343-8F36-65338387AE93}" dt="2023-12-27T07:06:54.177" v="1563" actId="164"/>
          <ac:grpSpMkLst>
            <pc:docMk/>
            <pc:sldMk cId="1701755065" sldId="291"/>
            <ac:grpSpMk id="10" creationId="{56403FDE-B5CC-4A5B-8623-EED3E00869A8}"/>
          </ac:grpSpMkLst>
        </pc:grpChg>
        <pc:picChg chg="mod">
          <ac:chgData name="SUNIL KUMAR" userId="2716ee79d5429699" providerId="LiveId" clId="{2069A390-C8BC-4343-8F36-65338387AE93}" dt="2023-12-27T07:06:54.177" v="1563" actId="164"/>
          <ac:picMkLst>
            <pc:docMk/>
            <pc:sldMk cId="1701755065" sldId="291"/>
            <ac:picMk id="4" creationId="{A0CA4522-49F0-7BEF-9D5A-E1D20CAA4D12}"/>
          </ac:picMkLst>
        </pc:picChg>
        <pc:cxnChg chg="mod">
          <ac:chgData name="SUNIL KUMAR" userId="2716ee79d5429699" providerId="LiveId" clId="{2069A390-C8BC-4343-8F36-65338387AE93}" dt="2023-12-27T07:06:54.177" v="1563" actId="164"/>
          <ac:cxnSpMkLst>
            <pc:docMk/>
            <pc:sldMk cId="1701755065" sldId="291"/>
            <ac:cxnSpMk id="2" creationId="{A73CC7A4-96B9-4EF0-C25F-4CA81892A8D3}"/>
          </ac:cxnSpMkLst>
        </pc:cxnChg>
        <pc:cxnChg chg="add mod">
          <ac:chgData name="SUNIL KUMAR" userId="2716ee79d5429699" providerId="LiveId" clId="{2069A390-C8BC-4343-8F36-65338387AE93}" dt="2023-12-27T07:06:54.177" v="1563" actId="164"/>
          <ac:cxnSpMkLst>
            <pc:docMk/>
            <pc:sldMk cId="1701755065" sldId="291"/>
            <ac:cxnSpMk id="7" creationId="{13D12FA7-7D29-051D-9A38-77363978CAC5}"/>
          </ac:cxnSpMkLst>
        </pc:cxnChg>
      </pc:sldChg>
      <pc:sldChg chg="modSp mod">
        <pc:chgData name="SUNIL KUMAR" userId="2716ee79d5429699" providerId="LiveId" clId="{2069A390-C8BC-4343-8F36-65338387AE93}" dt="2023-12-27T07:03:07.927" v="1050" actId="20577"/>
        <pc:sldMkLst>
          <pc:docMk/>
          <pc:sldMk cId="1350085302" sldId="295"/>
        </pc:sldMkLst>
        <pc:spChg chg="mod">
          <ac:chgData name="SUNIL KUMAR" userId="2716ee79d5429699" providerId="LiveId" clId="{2069A390-C8BC-4343-8F36-65338387AE93}" dt="2023-12-27T07:03:07.927" v="1050" actId="20577"/>
          <ac:spMkLst>
            <pc:docMk/>
            <pc:sldMk cId="1350085302" sldId="295"/>
            <ac:spMk id="6" creationId="{43E644DB-EE1E-B742-8F4B-CBAD58F40EFF}"/>
          </ac:spMkLst>
        </pc:spChg>
      </pc:sldChg>
      <pc:sldChg chg="modSp mod">
        <pc:chgData name="SUNIL KUMAR" userId="2716ee79d5429699" providerId="LiveId" clId="{2069A390-C8BC-4343-8F36-65338387AE93}" dt="2023-12-27T08:24:15.961" v="1589" actId="20577"/>
        <pc:sldMkLst>
          <pc:docMk/>
          <pc:sldMk cId="1932727416" sldId="300"/>
        </pc:sldMkLst>
        <pc:spChg chg="mod">
          <ac:chgData name="SUNIL KUMAR" userId="2716ee79d5429699" providerId="LiveId" clId="{2069A390-C8BC-4343-8F36-65338387AE93}" dt="2023-12-27T08:24:15.961" v="1589" actId="20577"/>
          <ac:spMkLst>
            <pc:docMk/>
            <pc:sldMk cId="1932727416" sldId="300"/>
            <ac:spMk id="2" creationId="{B19A5E30-2EB8-86A8-D51B-75B630EBF291}"/>
          </ac:spMkLst>
        </pc:spChg>
      </pc:sldChg>
      <pc:sldChg chg="add">
        <pc:chgData name="SUNIL KUMAR" userId="2716ee79d5429699" providerId="LiveId" clId="{2069A390-C8BC-4343-8F36-65338387AE93}" dt="2023-12-27T06:50:30.851" v="292"/>
        <pc:sldMkLst>
          <pc:docMk/>
          <pc:sldMk cId="4247120374" sldId="302"/>
        </pc:sldMkLst>
      </pc:sldChg>
      <pc:sldChg chg="addSp modSp mod">
        <pc:chgData name="SUNIL KUMAR" userId="2716ee79d5429699" providerId="LiveId" clId="{2069A390-C8BC-4343-8F36-65338387AE93}" dt="2023-12-27T08:32:36.313" v="1698" actId="113"/>
        <pc:sldMkLst>
          <pc:docMk/>
          <pc:sldMk cId="1315718826" sldId="303"/>
        </pc:sldMkLst>
        <pc:spChg chg="add mod">
          <ac:chgData name="SUNIL KUMAR" userId="2716ee79d5429699" providerId="LiveId" clId="{2069A390-C8BC-4343-8F36-65338387AE93}" dt="2023-12-27T08:32:36.313" v="1698" actId="113"/>
          <ac:spMkLst>
            <pc:docMk/>
            <pc:sldMk cId="1315718826" sldId="303"/>
            <ac:spMk id="3" creationId="{FB8894C4-61C2-A21A-2A8F-C36DE1D8AE6F}"/>
          </ac:spMkLst>
        </pc:spChg>
        <pc:cxnChg chg="add mod">
          <ac:chgData name="SUNIL KUMAR" userId="2716ee79d5429699" providerId="LiveId" clId="{2069A390-C8BC-4343-8F36-65338387AE93}" dt="2023-12-27T08:32:36.313" v="1698" actId="113"/>
          <ac:cxnSpMkLst>
            <pc:docMk/>
            <pc:sldMk cId="1315718826" sldId="303"/>
            <ac:cxnSpMk id="5" creationId="{8F2EACCC-C5B7-A5D3-4732-5DC3280841AC}"/>
          </ac:cxnSpMkLst>
        </pc:cxnChg>
      </pc:sldChg>
      <pc:sldChg chg="del">
        <pc:chgData name="SUNIL KUMAR" userId="2716ee79d5429699" providerId="LiveId" clId="{2069A390-C8BC-4343-8F36-65338387AE93}" dt="2023-12-27T08:33:36.566" v="1699" actId="2696"/>
        <pc:sldMkLst>
          <pc:docMk/>
          <pc:sldMk cId="2012480175" sldId="311"/>
        </pc:sldMkLst>
      </pc:sldChg>
      <pc:sldChg chg="del">
        <pc:chgData name="SUNIL KUMAR" userId="2716ee79d5429699" providerId="LiveId" clId="{2069A390-C8BC-4343-8F36-65338387AE93}" dt="2023-12-06T05:29:34.769" v="0" actId="47"/>
        <pc:sldMkLst>
          <pc:docMk/>
          <pc:sldMk cId="496418891" sldId="327"/>
        </pc:sldMkLst>
      </pc:sldChg>
      <pc:sldChg chg="del">
        <pc:chgData name="SUNIL KUMAR" userId="2716ee79d5429699" providerId="LiveId" clId="{2069A390-C8BC-4343-8F36-65338387AE93}" dt="2023-12-06T05:29:39.776" v="1" actId="47"/>
        <pc:sldMkLst>
          <pc:docMk/>
          <pc:sldMk cId="224830019" sldId="328"/>
        </pc:sldMkLst>
      </pc:sldChg>
      <pc:sldChg chg="del">
        <pc:chgData name="SUNIL KUMAR" userId="2716ee79d5429699" providerId="LiveId" clId="{2069A390-C8BC-4343-8F36-65338387AE93}" dt="2023-12-06T05:29:40.645" v="2" actId="47"/>
        <pc:sldMkLst>
          <pc:docMk/>
          <pc:sldMk cId="1955379222" sldId="329"/>
        </pc:sldMkLst>
      </pc:sldChg>
      <pc:sldChg chg="del">
        <pc:chgData name="SUNIL KUMAR" userId="2716ee79d5429699" providerId="LiveId" clId="{2069A390-C8BC-4343-8F36-65338387AE93}" dt="2023-12-06T05:29:41.466" v="3" actId="47"/>
        <pc:sldMkLst>
          <pc:docMk/>
          <pc:sldMk cId="1126156454" sldId="330"/>
        </pc:sldMkLst>
      </pc:sldChg>
      <pc:sldChg chg="del">
        <pc:chgData name="SUNIL KUMAR" userId="2716ee79d5429699" providerId="LiveId" clId="{2069A390-C8BC-4343-8F36-65338387AE93}" dt="2023-12-06T05:29:41.916" v="4" actId="47"/>
        <pc:sldMkLst>
          <pc:docMk/>
          <pc:sldMk cId="546002345" sldId="331"/>
        </pc:sldMkLst>
      </pc:sldChg>
      <pc:sldChg chg="del">
        <pc:chgData name="SUNIL KUMAR" userId="2716ee79d5429699" providerId="LiveId" clId="{2069A390-C8BC-4343-8F36-65338387AE93}" dt="2023-12-06T05:29:42.203" v="5" actId="47"/>
        <pc:sldMkLst>
          <pc:docMk/>
          <pc:sldMk cId="3301357036" sldId="332"/>
        </pc:sldMkLst>
      </pc:sldChg>
      <pc:sldChg chg="del">
        <pc:chgData name="SUNIL KUMAR" userId="2716ee79d5429699" providerId="LiveId" clId="{2069A390-C8BC-4343-8F36-65338387AE93}" dt="2023-12-06T05:29:42.469" v="6" actId="47"/>
        <pc:sldMkLst>
          <pc:docMk/>
          <pc:sldMk cId="1091346690" sldId="333"/>
        </pc:sldMkLst>
      </pc:sldChg>
      <pc:sldChg chg="del">
        <pc:chgData name="SUNIL KUMAR" userId="2716ee79d5429699" providerId="LiveId" clId="{2069A390-C8BC-4343-8F36-65338387AE93}" dt="2023-12-06T05:29:42.678" v="7" actId="47"/>
        <pc:sldMkLst>
          <pc:docMk/>
          <pc:sldMk cId="2556739248" sldId="334"/>
        </pc:sldMkLst>
      </pc:sldChg>
      <pc:sldChg chg="del">
        <pc:chgData name="SUNIL KUMAR" userId="2716ee79d5429699" providerId="LiveId" clId="{2069A390-C8BC-4343-8F36-65338387AE93}" dt="2023-12-06T05:29:42.967" v="8" actId="47"/>
        <pc:sldMkLst>
          <pc:docMk/>
          <pc:sldMk cId="2192356502" sldId="335"/>
        </pc:sldMkLst>
      </pc:sldChg>
      <pc:sldChg chg="del">
        <pc:chgData name="SUNIL KUMAR" userId="2716ee79d5429699" providerId="LiveId" clId="{2069A390-C8BC-4343-8F36-65338387AE93}" dt="2023-12-06T05:29:43.150" v="9" actId="47"/>
        <pc:sldMkLst>
          <pc:docMk/>
          <pc:sldMk cId="3117231147" sldId="336"/>
        </pc:sldMkLst>
      </pc:sldChg>
      <pc:sldChg chg="del">
        <pc:chgData name="SUNIL KUMAR" userId="2716ee79d5429699" providerId="LiveId" clId="{2069A390-C8BC-4343-8F36-65338387AE93}" dt="2023-12-06T05:29:43.329" v="10" actId="47"/>
        <pc:sldMkLst>
          <pc:docMk/>
          <pc:sldMk cId="294638642" sldId="337"/>
        </pc:sldMkLst>
      </pc:sldChg>
      <pc:sldChg chg="del">
        <pc:chgData name="SUNIL KUMAR" userId="2716ee79d5429699" providerId="LiveId" clId="{2069A390-C8BC-4343-8F36-65338387AE93}" dt="2023-12-06T05:29:43.541" v="11" actId="47"/>
        <pc:sldMkLst>
          <pc:docMk/>
          <pc:sldMk cId="1397724987" sldId="338"/>
        </pc:sldMkLst>
      </pc:sldChg>
      <pc:sldChg chg="del">
        <pc:chgData name="SUNIL KUMAR" userId="2716ee79d5429699" providerId="LiveId" clId="{2069A390-C8BC-4343-8F36-65338387AE93}" dt="2023-12-06T05:29:43.716" v="12" actId="47"/>
        <pc:sldMkLst>
          <pc:docMk/>
          <pc:sldMk cId="1919502665" sldId="339"/>
        </pc:sldMkLst>
      </pc:sldChg>
      <pc:sldChg chg="del">
        <pc:chgData name="SUNIL KUMAR" userId="2716ee79d5429699" providerId="LiveId" clId="{2069A390-C8BC-4343-8F36-65338387AE93}" dt="2023-12-06T05:29:43.932" v="13" actId="47"/>
        <pc:sldMkLst>
          <pc:docMk/>
          <pc:sldMk cId="1578114857" sldId="340"/>
        </pc:sldMkLst>
      </pc:sldChg>
      <pc:sldChg chg="del">
        <pc:chgData name="SUNIL KUMAR" userId="2716ee79d5429699" providerId="LiveId" clId="{2069A390-C8BC-4343-8F36-65338387AE93}" dt="2023-12-06T05:29:44.246" v="14" actId="47"/>
        <pc:sldMkLst>
          <pc:docMk/>
          <pc:sldMk cId="2111353963" sldId="341"/>
        </pc:sldMkLst>
      </pc:sldChg>
      <pc:sldChg chg="del">
        <pc:chgData name="SUNIL KUMAR" userId="2716ee79d5429699" providerId="LiveId" clId="{2069A390-C8BC-4343-8F36-65338387AE93}" dt="2023-12-06T05:29:44.304" v="15" actId="47"/>
        <pc:sldMkLst>
          <pc:docMk/>
          <pc:sldMk cId="4012152465" sldId="342"/>
        </pc:sldMkLst>
      </pc:sldChg>
      <pc:sldChg chg="del">
        <pc:chgData name="SUNIL KUMAR" userId="2716ee79d5429699" providerId="LiveId" clId="{2069A390-C8BC-4343-8F36-65338387AE93}" dt="2023-12-06T05:29:44.491" v="16" actId="47"/>
        <pc:sldMkLst>
          <pc:docMk/>
          <pc:sldMk cId="1324029836" sldId="343"/>
        </pc:sldMkLst>
      </pc:sldChg>
      <pc:sldChg chg="del">
        <pc:chgData name="SUNIL KUMAR" userId="2716ee79d5429699" providerId="LiveId" clId="{2069A390-C8BC-4343-8F36-65338387AE93}" dt="2023-12-06T05:29:44.741" v="17" actId="47"/>
        <pc:sldMkLst>
          <pc:docMk/>
          <pc:sldMk cId="810422713" sldId="344"/>
        </pc:sldMkLst>
      </pc:sldChg>
      <pc:sldChg chg="del">
        <pc:chgData name="SUNIL KUMAR" userId="2716ee79d5429699" providerId="LiveId" clId="{2069A390-C8BC-4343-8F36-65338387AE93}" dt="2023-12-06T05:29:44.875" v="18" actId="47"/>
        <pc:sldMkLst>
          <pc:docMk/>
          <pc:sldMk cId="2522876213" sldId="345"/>
        </pc:sldMkLst>
      </pc:sldChg>
      <pc:sldChg chg="del">
        <pc:chgData name="SUNIL KUMAR" userId="2716ee79d5429699" providerId="LiveId" clId="{2069A390-C8BC-4343-8F36-65338387AE93}" dt="2023-12-06T05:29:45.071" v="19" actId="47"/>
        <pc:sldMkLst>
          <pc:docMk/>
          <pc:sldMk cId="2078918851" sldId="346"/>
        </pc:sldMkLst>
      </pc:sldChg>
      <pc:sldChg chg="del">
        <pc:chgData name="SUNIL KUMAR" userId="2716ee79d5429699" providerId="LiveId" clId="{2069A390-C8BC-4343-8F36-65338387AE93}" dt="2023-12-06T05:29:45.266" v="20" actId="47"/>
        <pc:sldMkLst>
          <pc:docMk/>
          <pc:sldMk cId="2069287296" sldId="347"/>
        </pc:sldMkLst>
      </pc:sldChg>
      <pc:sldChg chg="del">
        <pc:chgData name="SUNIL KUMAR" userId="2716ee79d5429699" providerId="LiveId" clId="{2069A390-C8BC-4343-8F36-65338387AE93}" dt="2023-12-06T05:29:45.446" v="21" actId="47"/>
        <pc:sldMkLst>
          <pc:docMk/>
          <pc:sldMk cId="406673450" sldId="348"/>
        </pc:sldMkLst>
      </pc:sldChg>
      <pc:sldChg chg="del">
        <pc:chgData name="SUNIL KUMAR" userId="2716ee79d5429699" providerId="LiveId" clId="{2069A390-C8BC-4343-8F36-65338387AE93}" dt="2023-12-06T05:29:45.620" v="22" actId="47"/>
        <pc:sldMkLst>
          <pc:docMk/>
          <pc:sldMk cId="1428798155" sldId="349"/>
        </pc:sldMkLst>
      </pc:sldChg>
      <pc:sldChg chg="del">
        <pc:chgData name="SUNIL KUMAR" userId="2716ee79d5429699" providerId="LiveId" clId="{2069A390-C8BC-4343-8F36-65338387AE93}" dt="2023-12-06T05:29:45.816" v="23" actId="47"/>
        <pc:sldMkLst>
          <pc:docMk/>
          <pc:sldMk cId="1591600243" sldId="350"/>
        </pc:sldMkLst>
      </pc:sldChg>
      <pc:sldChg chg="del">
        <pc:chgData name="SUNIL KUMAR" userId="2716ee79d5429699" providerId="LiveId" clId="{2069A390-C8BC-4343-8F36-65338387AE93}" dt="2023-12-06T05:29:45.948" v="24" actId="47"/>
        <pc:sldMkLst>
          <pc:docMk/>
          <pc:sldMk cId="2027530899" sldId="351"/>
        </pc:sldMkLst>
      </pc:sldChg>
      <pc:sldChg chg="add del">
        <pc:chgData name="SUNIL KUMAR" userId="2716ee79d5429699" providerId="LiveId" clId="{2069A390-C8BC-4343-8F36-65338387AE93}" dt="2023-12-06T05:30:29.424" v="31" actId="47"/>
        <pc:sldMkLst>
          <pc:docMk/>
          <pc:sldMk cId="1162059718" sldId="352"/>
        </pc:sldMkLst>
      </pc:sldChg>
      <pc:sldChg chg="modSp mod">
        <pc:chgData name="SUNIL KUMAR" userId="2716ee79d5429699" providerId="LiveId" clId="{2069A390-C8BC-4343-8F36-65338387AE93}" dt="2023-12-14T09:37:22.058" v="35" actId="20577"/>
        <pc:sldMkLst>
          <pc:docMk/>
          <pc:sldMk cId="3903081898" sldId="353"/>
        </pc:sldMkLst>
        <pc:graphicFrameChg chg="modGraphic">
          <ac:chgData name="SUNIL KUMAR" userId="2716ee79d5429699" providerId="LiveId" clId="{2069A390-C8BC-4343-8F36-65338387AE93}" dt="2023-12-14T09:37:22.058" v="35" actId="20577"/>
          <ac:graphicFrameMkLst>
            <pc:docMk/>
            <pc:sldMk cId="3903081898" sldId="353"/>
            <ac:graphicFrameMk id="4" creationId="{96E53C87-2D8A-A2F9-F6B0-8E21F6C724D1}"/>
          </ac:graphicFrameMkLst>
        </pc:graphicFrameChg>
      </pc:sldChg>
      <pc:sldChg chg="new del">
        <pc:chgData name="SUNIL KUMAR" userId="2716ee79d5429699" providerId="LiveId" clId="{2069A390-C8BC-4343-8F36-65338387AE93}" dt="2023-12-14T09:37:32.472" v="37" actId="47"/>
        <pc:sldMkLst>
          <pc:docMk/>
          <pc:sldMk cId="2215220692" sldId="358"/>
        </pc:sldMkLst>
      </pc:sldChg>
      <pc:sldChg chg="addSp modSp new mod">
        <pc:chgData name="SUNIL KUMAR" userId="2716ee79d5429699" providerId="LiveId" clId="{2069A390-C8BC-4343-8F36-65338387AE93}" dt="2023-12-27T06:34:15.918" v="290" actId="113"/>
        <pc:sldMkLst>
          <pc:docMk/>
          <pc:sldMk cId="2254128333" sldId="360"/>
        </pc:sldMkLst>
        <pc:spChg chg="add mod">
          <ac:chgData name="SUNIL KUMAR" userId="2716ee79d5429699" providerId="LiveId" clId="{2069A390-C8BC-4343-8F36-65338387AE93}" dt="2023-12-27T06:34:15.918" v="290" actId="113"/>
          <ac:spMkLst>
            <pc:docMk/>
            <pc:sldMk cId="2254128333" sldId="360"/>
            <ac:spMk id="2" creationId="{D8611043-68EA-BBF4-1FAB-700AC427B410}"/>
          </ac:spMkLst>
        </pc:spChg>
        <pc:picChg chg="mod">
          <ac:chgData name="SUNIL KUMAR" userId="2716ee79d5429699" providerId="LiveId" clId="{2069A390-C8BC-4343-8F36-65338387AE93}" dt="2023-12-27T06:33:20.383" v="205"/>
          <ac:picMkLst>
            <pc:docMk/>
            <pc:sldMk cId="2254128333" sldId="360"/>
            <ac:picMk id="4" creationId="{F6801563-7230-1570-847A-F4B363D20D21}"/>
          </ac:picMkLst>
        </pc:picChg>
      </pc:sldChg>
      <pc:sldChg chg="new del">
        <pc:chgData name="SUNIL KUMAR" userId="2716ee79d5429699" providerId="LiveId" clId="{2069A390-C8BC-4343-8F36-65338387AE93}" dt="2023-12-27T07:00:19.364" v="915" actId="47"/>
        <pc:sldMkLst>
          <pc:docMk/>
          <pc:sldMk cId="2984895813" sldId="361"/>
        </pc:sldMkLst>
      </pc:sldChg>
      <pc:sldChg chg="new del">
        <pc:chgData name="SUNIL KUMAR" userId="2716ee79d5429699" providerId="LiveId" clId="{2069A390-C8BC-4343-8F36-65338387AE93}" dt="2023-12-27T06:50:43.289" v="293" actId="2696"/>
        <pc:sldMkLst>
          <pc:docMk/>
          <pc:sldMk cId="4284119641" sldId="361"/>
        </pc:sldMkLst>
      </pc:sldChg>
      <pc:sldChg chg="modSp add mod">
        <pc:chgData name="SUNIL KUMAR" userId="2716ee79d5429699" providerId="LiveId" clId="{2069A390-C8BC-4343-8F36-65338387AE93}" dt="2023-12-27T07:01:05.454" v="916" actId="207"/>
        <pc:sldMkLst>
          <pc:docMk/>
          <pc:sldMk cId="3189260496" sldId="362"/>
        </pc:sldMkLst>
        <pc:spChg chg="mod">
          <ac:chgData name="SUNIL KUMAR" userId="2716ee79d5429699" providerId="LiveId" clId="{2069A390-C8BC-4343-8F36-65338387AE93}" dt="2023-12-27T07:01:05.454" v="916" actId="207"/>
          <ac:spMkLst>
            <pc:docMk/>
            <pc:sldMk cId="3189260496" sldId="362"/>
            <ac:spMk id="12" creationId="{E88812E6-D5B4-0B46-8A73-6C486DC750EA}"/>
          </ac:spMkLst>
        </pc:spChg>
        <pc:spChg chg="mod">
          <ac:chgData name="SUNIL KUMAR" userId="2716ee79d5429699" providerId="LiveId" clId="{2069A390-C8BC-4343-8F36-65338387AE93}" dt="2023-12-27T06:57:09.101" v="506" actId="1076"/>
          <ac:spMkLst>
            <pc:docMk/>
            <pc:sldMk cId="3189260496" sldId="362"/>
            <ac:spMk id="13" creationId="{32399D15-1173-E748-9C99-509B5888BF77}"/>
          </ac:spMkLst>
        </pc:spChg>
        <pc:graphicFrameChg chg="mod">
          <ac:chgData name="SUNIL KUMAR" userId="2716ee79d5429699" providerId="LiveId" clId="{2069A390-C8BC-4343-8F36-65338387AE93}" dt="2023-12-27T06:56:53.031" v="505" actId="255"/>
          <ac:graphicFrameMkLst>
            <pc:docMk/>
            <pc:sldMk cId="3189260496" sldId="362"/>
            <ac:graphicFrameMk id="10" creationId="{CE76DFDC-C8F1-A745-8699-3D887E002812}"/>
          </ac:graphicFrameMkLst>
        </pc:graphicFrameChg>
      </pc:sldChg>
      <pc:sldChg chg="modSp new mod">
        <pc:chgData name="SUNIL KUMAR" userId="2716ee79d5429699" providerId="LiveId" clId="{2069A390-C8BC-4343-8F36-65338387AE93}" dt="2023-12-27T08:42:08.660" v="2409" actId="20577"/>
        <pc:sldMkLst>
          <pc:docMk/>
          <pc:sldMk cId="3334298642" sldId="363"/>
        </pc:sldMkLst>
        <pc:spChg chg="mod">
          <ac:chgData name="SUNIL KUMAR" userId="2716ee79d5429699" providerId="LiveId" clId="{2069A390-C8BC-4343-8F36-65338387AE93}" dt="2023-12-27T08:39:59.181" v="2361" actId="14100"/>
          <ac:spMkLst>
            <pc:docMk/>
            <pc:sldMk cId="3334298642" sldId="363"/>
            <ac:spMk id="2" creationId="{3B5D33C9-D769-DB58-8DD3-8DCD53A276D9}"/>
          </ac:spMkLst>
        </pc:spChg>
        <pc:spChg chg="mod">
          <ac:chgData name="SUNIL KUMAR" userId="2716ee79d5429699" providerId="LiveId" clId="{2069A390-C8BC-4343-8F36-65338387AE93}" dt="2023-12-27T08:42:08.660" v="2409" actId="20577"/>
          <ac:spMkLst>
            <pc:docMk/>
            <pc:sldMk cId="3334298642" sldId="363"/>
            <ac:spMk id="3" creationId="{A34B59B9-1E02-DD86-F61F-03EAE773C222}"/>
          </ac:spMkLst>
        </pc:spChg>
      </pc:sldChg>
      <pc:sldChg chg="addSp modSp mod">
        <pc:chgData name="SUNIL KUMAR" userId="2716ee79d5429699" providerId="LiveId" clId="{2069A390-C8BC-4343-8F36-65338387AE93}" dt="2023-12-29T10:17:25.754" v="2584" actId="313"/>
        <pc:sldMkLst>
          <pc:docMk/>
          <pc:sldMk cId="3454905936" sldId="368"/>
        </pc:sldMkLst>
        <pc:spChg chg="add mod">
          <ac:chgData name="SUNIL KUMAR" userId="2716ee79d5429699" providerId="LiveId" clId="{2069A390-C8BC-4343-8F36-65338387AE93}" dt="2023-12-29T10:17:25.754" v="2584" actId="313"/>
          <ac:spMkLst>
            <pc:docMk/>
            <pc:sldMk cId="3454905936" sldId="368"/>
            <ac:spMk id="3" creationId="{1A49B69A-26A0-032A-EC10-BC45E1EB25B2}"/>
          </ac:spMkLst>
        </pc:spChg>
      </pc:sldChg>
      <pc:sldChg chg="new">
        <pc:chgData name="SUNIL KUMAR" userId="2716ee79d5429699" providerId="LiveId" clId="{2069A390-C8BC-4343-8F36-65338387AE93}" dt="2024-01-02T04:28:53.018" v="2589" actId="680"/>
        <pc:sldMkLst>
          <pc:docMk/>
          <pc:sldMk cId="1753582228" sldId="373"/>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hyperlink" Target="https://pxhere.com/en/photo/75584" TargetMode="External"/><Relationship Id="rId5" Type="http://schemas.openxmlformats.org/officeDocument/2006/relationships/image" Target="../media/image8.jpeg"/><Relationship Id="rId10" Type="http://schemas.openxmlformats.org/officeDocument/2006/relationships/image" Target="../media/image12.svg"/><Relationship Id="rId4" Type="http://schemas.openxmlformats.org/officeDocument/2006/relationships/image" Target="../media/image7.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hyperlink" Target="https://pxhere.com/en/photo/75584" TargetMode="External"/><Relationship Id="rId5" Type="http://schemas.openxmlformats.org/officeDocument/2006/relationships/image" Target="../media/image8.jpeg"/><Relationship Id="rId10" Type="http://schemas.openxmlformats.org/officeDocument/2006/relationships/image" Target="../media/image12.svg"/><Relationship Id="rId4" Type="http://schemas.openxmlformats.org/officeDocument/2006/relationships/image" Target="../media/image7.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E4DB1B-380C-4166-BA91-F0D8F00473C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4AC434E-B506-45C5-83F9-5898529C7D5F}">
      <dgm:prSet/>
      <dgm:spPr/>
      <dgm:t>
        <a:bodyPr/>
        <a:lstStyle/>
        <a:p>
          <a:pPr>
            <a:lnSpc>
              <a:spcPct val="100000"/>
            </a:lnSpc>
          </a:pPr>
          <a:r>
            <a:rPr lang="en-US"/>
            <a:t>Customer can view and download their packages.</a:t>
          </a:r>
        </a:p>
      </dgm:t>
    </dgm:pt>
    <dgm:pt modelId="{4EEFB773-9B86-4A70-9EB2-61AFF0C0EE6B}" type="parTrans" cxnId="{FA70FC13-A722-46C6-B612-C2D099B8DEC3}">
      <dgm:prSet/>
      <dgm:spPr/>
      <dgm:t>
        <a:bodyPr/>
        <a:lstStyle/>
        <a:p>
          <a:endParaRPr lang="en-US"/>
        </a:p>
      </dgm:t>
    </dgm:pt>
    <dgm:pt modelId="{5D82EEA9-856F-41BF-955A-E419A4ABE313}" type="sibTrans" cxnId="{FA70FC13-A722-46C6-B612-C2D099B8DEC3}">
      <dgm:prSet/>
      <dgm:spPr/>
      <dgm:t>
        <a:bodyPr/>
        <a:lstStyle/>
        <a:p>
          <a:endParaRPr lang="en-US"/>
        </a:p>
      </dgm:t>
    </dgm:pt>
    <dgm:pt modelId="{D603960F-B9D7-484C-BF03-908293575F17}">
      <dgm:prSet/>
      <dgm:spPr/>
      <dgm:t>
        <a:bodyPr/>
        <a:lstStyle/>
        <a:p>
          <a:pPr>
            <a:lnSpc>
              <a:spcPct val="100000"/>
            </a:lnSpc>
          </a:pPr>
          <a:r>
            <a:rPr lang="en-US"/>
            <a:t>Package compliance scan within 1 day: for Line Maint. Packages.</a:t>
          </a:r>
        </a:p>
      </dgm:t>
    </dgm:pt>
    <dgm:pt modelId="{E8BFFD2F-D469-41A5-8239-BE5743993240}" type="parTrans" cxnId="{B5BE4FAC-ED7B-477D-8886-124733997C75}">
      <dgm:prSet/>
      <dgm:spPr/>
      <dgm:t>
        <a:bodyPr/>
        <a:lstStyle/>
        <a:p>
          <a:endParaRPr lang="en-US"/>
        </a:p>
      </dgm:t>
    </dgm:pt>
    <dgm:pt modelId="{90F9F08E-0804-47C8-A38B-0B0E8169A4A2}" type="sibTrans" cxnId="{B5BE4FAC-ED7B-477D-8886-124733997C75}">
      <dgm:prSet/>
      <dgm:spPr/>
      <dgm:t>
        <a:bodyPr/>
        <a:lstStyle/>
        <a:p>
          <a:endParaRPr lang="en-US"/>
        </a:p>
      </dgm:t>
    </dgm:pt>
    <dgm:pt modelId="{AAE7339E-A5D1-4E41-BD0F-AACDF1837B71}">
      <dgm:prSet/>
      <dgm:spPr/>
      <dgm:t>
        <a:bodyPr/>
        <a:lstStyle/>
        <a:p>
          <a:pPr>
            <a:lnSpc>
              <a:spcPct val="100000"/>
            </a:lnSpc>
          </a:pPr>
          <a:r>
            <a:rPr lang="en-US"/>
            <a:t>Package compliance scan within 3 days: for Heavy Maint. Packages.</a:t>
          </a:r>
        </a:p>
      </dgm:t>
    </dgm:pt>
    <dgm:pt modelId="{3E5E6131-0E57-40CD-8488-09E0FE8D8D62}" type="parTrans" cxnId="{A4EF5D33-EF77-469E-9761-2FBFA42541BD}">
      <dgm:prSet/>
      <dgm:spPr/>
      <dgm:t>
        <a:bodyPr/>
        <a:lstStyle/>
        <a:p>
          <a:endParaRPr lang="en-US"/>
        </a:p>
      </dgm:t>
    </dgm:pt>
    <dgm:pt modelId="{7F39E7DD-52EA-4009-BF14-3DE997DD0124}" type="sibTrans" cxnId="{A4EF5D33-EF77-469E-9761-2FBFA42541BD}">
      <dgm:prSet/>
      <dgm:spPr/>
      <dgm:t>
        <a:bodyPr/>
        <a:lstStyle/>
        <a:p>
          <a:endParaRPr lang="en-US"/>
        </a:p>
      </dgm:t>
    </dgm:pt>
    <dgm:pt modelId="{5A515CDB-D275-40C7-AF27-BE4986D7D6F7}">
      <dgm:prSet/>
      <dgm:spPr/>
      <dgm:t>
        <a:bodyPr/>
        <a:lstStyle/>
        <a:p>
          <a:pPr>
            <a:lnSpc>
              <a:spcPct val="100000"/>
            </a:lnSpc>
          </a:pPr>
          <a:r>
            <a:rPr lang="en-US"/>
            <a:t>Senior most SIC /AME responsible for the closure of packages within timeline per MSA.</a:t>
          </a:r>
        </a:p>
      </dgm:t>
    </dgm:pt>
    <dgm:pt modelId="{39727CF8-6CB7-4919-9AFC-30718B9B2003}" type="parTrans" cxnId="{36D44E77-CA9E-4DF8-8EE5-FAD611BFB3D7}">
      <dgm:prSet/>
      <dgm:spPr/>
      <dgm:t>
        <a:bodyPr/>
        <a:lstStyle/>
        <a:p>
          <a:endParaRPr lang="en-US"/>
        </a:p>
      </dgm:t>
    </dgm:pt>
    <dgm:pt modelId="{704851BB-313F-45BE-A335-7E9BF7CE1C0D}" type="sibTrans" cxnId="{36D44E77-CA9E-4DF8-8EE5-FAD611BFB3D7}">
      <dgm:prSet/>
      <dgm:spPr/>
      <dgm:t>
        <a:bodyPr/>
        <a:lstStyle/>
        <a:p>
          <a:endParaRPr lang="en-US"/>
        </a:p>
      </dgm:t>
    </dgm:pt>
    <dgm:pt modelId="{0C49100A-5E12-4F01-A363-DE8BA569D6FB}">
      <dgm:prSet/>
      <dgm:spPr/>
      <dgm:t>
        <a:bodyPr/>
        <a:lstStyle/>
        <a:p>
          <a:pPr>
            <a:lnSpc>
              <a:spcPct val="100000"/>
            </a:lnSpc>
          </a:pPr>
          <a:r>
            <a:rPr lang="en-US"/>
            <a:t>In case of any noncompliance or delay in closure of packages Enforcement Action is vested with the departmental head.</a:t>
          </a:r>
        </a:p>
      </dgm:t>
    </dgm:pt>
    <dgm:pt modelId="{1E1BB887-8B60-49B7-81D6-5B07A49B14C1}" type="parTrans" cxnId="{45F6A73E-A5F3-4D40-99CB-CB7875C04877}">
      <dgm:prSet/>
      <dgm:spPr/>
      <dgm:t>
        <a:bodyPr/>
        <a:lstStyle/>
        <a:p>
          <a:endParaRPr lang="en-US"/>
        </a:p>
      </dgm:t>
    </dgm:pt>
    <dgm:pt modelId="{B26DF95E-5F99-4F85-98BC-F727088E01A9}" type="sibTrans" cxnId="{45F6A73E-A5F3-4D40-99CB-CB7875C04877}">
      <dgm:prSet/>
      <dgm:spPr/>
      <dgm:t>
        <a:bodyPr/>
        <a:lstStyle/>
        <a:p>
          <a:endParaRPr lang="en-US"/>
        </a:p>
      </dgm:t>
    </dgm:pt>
    <dgm:pt modelId="{1893D8FB-ADE6-4B7E-A6C6-21AED1E2B393}" type="pres">
      <dgm:prSet presAssocID="{CAE4DB1B-380C-4166-BA91-F0D8F00473C3}" presName="root" presStyleCnt="0">
        <dgm:presLayoutVars>
          <dgm:dir/>
          <dgm:resizeHandles val="exact"/>
        </dgm:presLayoutVars>
      </dgm:prSet>
      <dgm:spPr/>
    </dgm:pt>
    <dgm:pt modelId="{BDF6C094-2F92-40C9-8179-34F21E1A5EDF}" type="pres">
      <dgm:prSet presAssocID="{94AC434E-B506-45C5-83F9-5898529C7D5F}" presName="compNode" presStyleCnt="0"/>
      <dgm:spPr/>
    </dgm:pt>
    <dgm:pt modelId="{18089B87-1ABB-42F0-A2E6-BC2E158DE116}" type="pres">
      <dgm:prSet presAssocID="{94AC434E-B506-45C5-83F9-5898529C7D5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wnload"/>
        </a:ext>
      </dgm:extLst>
    </dgm:pt>
    <dgm:pt modelId="{AA08F956-1781-429D-B9AC-57E2E218B3E4}" type="pres">
      <dgm:prSet presAssocID="{94AC434E-B506-45C5-83F9-5898529C7D5F}" presName="spaceRect" presStyleCnt="0"/>
      <dgm:spPr/>
    </dgm:pt>
    <dgm:pt modelId="{7019474A-D6EB-4BE6-A2D2-D4A8F88F8A1C}" type="pres">
      <dgm:prSet presAssocID="{94AC434E-B506-45C5-83F9-5898529C7D5F}" presName="textRect" presStyleLbl="revTx" presStyleIdx="0" presStyleCnt="5">
        <dgm:presLayoutVars>
          <dgm:chMax val="1"/>
          <dgm:chPref val="1"/>
        </dgm:presLayoutVars>
      </dgm:prSet>
      <dgm:spPr/>
    </dgm:pt>
    <dgm:pt modelId="{22F83044-1CEB-4817-952E-E30EE21837DB}" type="pres">
      <dgm:prSet presAssocID="{5D82EEA9-856F-41BF-955A-E419A4ABE313}" presName="sibTrans" presStyleCnt="0"/>
      <dgm:spPr/>
    </dgm:pt>
    <dgm:pt modelId="{6EA09ADB-DA94-464A-9698-246A7EF477C2}" type="pres">
      <dgm:prSet presAssocID="{D603960F-B9D7-484C-BF03-908293575F17}" presName="compNode" presStyleCnt="0"/>
      <dgm:spPr/>
    </dgm:pt>
    <dgm:pt modelId="{FF951F35-A2EE-42EB-9D07-4DCBEA36586C}" type="pres">
      <dgm:prSet presAssocID="{D603960F-B9D7-484C-BF03-908293575F17}" presName="iconRect" presStyleLbl="node1" presStyleIdx="1" presStyleCnt="5" custScaleX="83774" custScaleY="78039" custLinFactNeighborX="-51185" custLinFactNeighborY="53266"/>
      <dgm:spPr>
        <a:blipFill rotWithShape="1">
          <a:blip xmlns:r="http://schemas.openxmlformats.org/officeDocument/2006/relationships"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ax"/>
        </a:ext>
      </dgm:extLst>
    </dgm:pt>
    <dgm:pt modelId="{729E29BA-D599-431F-B309-7CC5AADBB6C3}" type="pres">
      <dgm:prSet presAssocID="{D603960F-B9D7-484C-BF03-908293575F17}" presName="spaceRect" presStyleCnt="0"/>
      <dgm:spPr/>
    </dgm:pt>
    <dgm:pt modelId="{9977673A-144A-48B9-BAFB-97373F738B68}" type="pres">
      <dgm:prSet presAssocID="{D603960F-B9D7-484C-BF03-908293575F17}" presName="textRect" presStyleLbl="revTx" presStyleIdx="1" presStyleCnt="5">
        <dgm:presLayoutVars>
          <dgm:chMax val="1"/>
          <dgm:chPref val="1"/>
        </dgm:presLayoutVars>
      </dgm:prSet>
      <dgm:spPr/>
    </dgm:pt>
    <dgm:pt modelId="{CF5AB344-AB1E-4457-89E9-5E5E916F0D7C}" type="pres">
      <dgm:prSet presAssocID="{90F9F08E-0804-47C8-A38B-0B0E8169A4A2}" presName="sibTrans" presStyleCnt="0"/>
      <dgm:spPr/>
    </dgm:pt>
    <dgm:pt modelId="{566805D0-D3EC-43D9-AD58-A5616E118850}" type="pres">
      <dgm:prSet presAssocID="{AAE7339E-A5D1-4E41-BD0F-AACDF1837B71}" presName="compNode" presStyleCnt="0"/>
      <dgm:spPr/>
    </dgm:pt>
    <dgm:pt modelId="{08506636-8036-44EC-83DE-F47779AAD7BE}" type="pres">
      <dgm:prSet presAssocID="{AAE7339E-A5D1-4E41-BD0F-AACDF1837B71}" presName="iconRect" presStyleLbl="node1" presStyleIdx="2" presStyleCnt="5" custLinFactX="-100000" custLinFactNeighborX="-155700" custLinFactNeighborY="-16321"/>
      <dgm:spPr>
        <a:blipFill dpi="0" rotWithShape="1">
          <a:blip xmlns:r="http://schemas.openxmlformats.org/officeDocument/2006/relationships" r:embed="rId5">
            <a:alphaModFix amt="80446"/>
            <a:extLst>
              <a:ext uri="{837473B0-CC2E-450A-ABE3-18F120FF3D39}">
                <a1611:picAttrSrcUrl xmlns:a1611="http://schemas.microsoft.com/office/drawing/2016/11/main" r:id="rId6"/>
              </a:ext>
            </a:extLst>
          </a:blip>
          <a:srcRect/>
          <a:stretch>
            <a:fillRect l="-25000" r="-25000"/>
          </a:stretch>
        </a:blipFill>
      </dgm:spPr>
      <dgm:extLst>
        <a:ext uri="{E40237B7-FDA0-4F09-8148-C483321AD2D9}">
          <dgm14:cNvPr xmlns:dgm14="http://schemas.microsoft.com/office/drawing/2010/diagram" id="0" name="" descr="Free Images : wing, airport, airplane, plane, vehicle, airline ..."/>
        </a:ext>
      </dgm:extLst>
    </dgm:pt>
    <dgm:pt modelId="{9BB1AB2C-7D3E-4565-A237-83012524C22A}" type="pres">
      <dgm:prSet presAssocID="{AAE7339E-A5D1-4E41-BD0F-AACDF1837B71}" presName="spaceRect" presStyleCnt="0"/>
      <dgm:spPr/>
    </dgm:pt>
    <dgm:pt modelId="{FDCCA0B8-937A-4FFD-8220-3B7AC47954D9}" type="pres">
      <dgm:prSet presAssocID="{AAE7339E-A5D1-4E41-BD0F-AACDF1837B71}" presName="textRect" presStyleLbl="revTx" presStyleIdx="2" presStyleCnt="5">
        <dgm:presLayoutVars>
          <dgm:chMax val="1"/>
          <dgm:chPref val="1"/>
        </dgm:presLayoutVars>
      </dgm:prSet>
      <dgm:spPr/>
    </dgm:pt>
    <dgm:pt modelId="{78BC8B75-9DF1-4DD5-904C-4D0C0B4D3715}" type="pres">
      <dgm:prSet presAssocID="{7F39E7DD-52EA-4009-BF14-3DE997DD0124}" presName="sibTrans" presStyleCnt="0"/>
      <dgm:spPr/>
    </dgm:pt>
    <dgm:pt modelId="{FDF25C0F-82AF-4175-97A0-2A4543E02993}" type="pres">
      <dgm:prSet presAssocID="{5A515CDB-D275-40C7-AF27-BE4986D7D6F7}" presName="compNode" presStyleCnt="0"/>
      <dgm:spPr/>
    </dgm:pt>
    <dgm:pt modelId="{699BE05C-BA5B-41E1-9530-A561509EA33F}" type="pres">
      <dgm:prSet presAssocID="{5A515CDB-D275-40C7-AF27-BE4986D7D6F7}" presName="iconRect" presStyleLbl="node1" presStyleIdx="3" presStyleCnt="5"/>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rane"/>
        </a:ext>
      </dgm:extLst>
    </dgm:pt>
    <dgm:pt modelId="{713AA22C-CFA4-4D6C-BBED-FBF253ED38AE}" type="pres">
      <dgm:prSet presAssocID="{5A515CDB-D275-40C7-AF27-BE4986D7D6F7}" presName="spaceRect" presStyleCnt="0"/>
      <dgm:spPr/>
    </dgm:pt>
    <dgm:pt modelId="{EF0D6235-E9EB-480D-9C7B-7A77C829F4BE}" type="pres">
      <dgm:prSet presAssocID="{5A515CDB-D275-40C7-AF27-BE4986D7D6F7}" presName="textRect" presStyleLbl="revTx" presStyleIdx="3" presStyleCnt="5">
        <dgm:presLayoutVars>
          <dgm:chMax val="1"/>
          <dgm:chPref val="1"/>
        </dgm:presLayoutVars>
      </dgm:prSet>
      <dgm:spPr/>
    </dgm:pt>
    <dgm:pt modelId="{7CA86B98-9F60-48D1-BE85-A9C27C49763E}" type="pres">
      <dgm:prSet presAssocID="{704851BB-313F-45BE-A335-7E9BF7CE1C0D}" presName="sibTrans" presStyleCnt="0"/>
      <dgm:spPr/>
    </dgm:pt>
    <dgm:pt modelId="{889FF78E-1821-4B97-89B1-81FBB81CEB6F}" type="pres">
      <dgm:prSet presAssocID="{0C49100A-5E12-4F01-A363-DE8BA569D6FB}" presName="compNode" presStyleCnt="0"/>
      <dgm:spPr/>
    </dgm:pt>
    <dgm:pt modelId="{98297089-AF2F-4D96-B0D7-2C6B2AFC7117}" type="pres">
      <dgm:prSet presAssocID="{0C49100A-5E12-4F01-A363-DE8BA569D6F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vel"/>
        </a:ext>
      </dgm:extLst>
    </dgm:pt>
    <dgm:pt modelId="{84F4D916-D3DA-4CF2-AF93-346C7D48FFA9}" type="pres">
      <dgm:prSet presAssocID="{0C49100A-5E12-4F01-A363-DE8BA569D6FB}" presName="spaceRect" presStyleCnt="0"/>
      <dgm:spPr/>
    </dgm:pt>
    <dgm:pt modelId="{598D22D0-5B73-4436-BCD8-97FFE230C9B6}" type="pres">
      <dgm:prSet presAssocID="{0C49100A-5E12-4F01-A363-DE8BA569D6FB}" presName="textRect" presStyleLbl="revTx" presStyleIdx="4" presStyleCnt="5">
        <dgm:presLayoutVars>
          <dgm:chMax val="1"/>
          <dgm:chPref val="1"/>
        </dgm:presLayoutVars>
      </dgm:prSet>
      <dgm:spPr/>
    </dgm:pt>
  </dgm:ptLst>
  <dgm:cxnLst>
    <dgm:cxn modelId="{FA70FC13-A722-46C6-B612-C2D099B8DEC3}" srcId="{CAE4DB1B-380C-4166-BA91-F0D8F00473C3}" destId="{94AC434E-B506-45C5-83F9-5898529C7D5F}" srcOrd="0" destOrd="0" parTransId="{4EEFB773-9B86-4A70-9EB2-61AFF0C0EE6B}" sibTransId="{5D82EEA9-856F-41BF-955A-E419A4ABE313}"/>
    <dgm:cxn modelId="{1A42D71E-0413-4487-8050-0AACA9CEEF55}" type="presOf" srcId="{AAE7339E-A5D1-4E41-BD0F-AACDF1837B71}" destId="{FDCCA0B8-937A-4FFD-8220-3B7AC47954D9}" srcOrd="0" destOrd="0" presId="urn:microsoft.com/office/officeart/2018/2/layout/IconLabelList"/>
    <dgm:cxn modelId="{A4EF5D33-EF77-469E-9761-2FBFA42541BD}" srcId="{CAE4DB1B-380C-4166-BA91-F0D8F00473C3}" destId="{AAE7339E-A5D1-4E41-BD0F-AACDF1837B71}" srcOrd="2" destOrd="0" parTransId="{3E5E6131-0E57-40CD-8488-09E0FE8D8D62}" sibTransId="{7F39E7DD-52EA-4009-BF14-3DE997DD0124}"/>
    <dgm:cxn modelId="{45F6A73E-A5F3-4D40-99CB-CB7875C04877}" srcId="{CAE4DB1B-380C-4166-BA91-F0D8F00473C3}" destId="{0C49100A-5E12-4F01-A363-DE8BA569D6FB}" srcOrd="4" destOrd="0" parTransId="{1E1BB887-8B60-49B7-81D6-5B07A49B14C1}" sibTransId="{B26DF95E-5F99-4F85-98BC-F727088E01A9}"/>
    <dgm:cxn modelId="{E2A38E49-28A5-4CAE-9DE4-54DAC0F4B3C6}" type="presOf" srcId="{D603960F-B9D7-484C-BF03-908293575F17}" destId="{9977673A-144A-48B9-BAFB-97373F738B68}" srcOrd="0" destOrd="0" presId="urn:microsoft.com/office/officeart/2018/2/layout/IconLabelList"/>
    <dgm:cxn modelId="{1D28BD6E-4D2F-4E5C-AFBD-25AE9A1F6353}" type="presOf" srcId="{94AC434E-B506-45C5-83F9-5898529C7D5F}" destId="{7019474A-D6EB-4BE6-A2D2-D4A8F88F8A1C}" srcOrd="0" destOrd="0" presId="urn:microsoft.com/office/officeart/2018/2/layout/IconLabelList"/>
    <dgm:cxn modelId="{36D44E77-CA9E-4DF8-8EE5-FAD611BFB3D7}" srcId="{CAE4DB1B-380C-4166-BA91-F0D8F00473C3}" destId="{5A515CDB-D275-40C7-AF27-BE4986D7D6F7}" srcOrd="3" destOrd="0" parTransId="{39727CF8-6CB7-4919-9AFC-30718B9B2003}" sibTransId="{704851BB-313F-45BE-A335-7E9BF7CE1C0D}"/>
    <dgm:cxn modelId="{B5BE4FAC-ED7B-477D-8886-124733997C75}" srcId="{CAE4DB1B-380C-4166-BA91-F0D8F00473C3}" destId="{D603960F-B9D7-484C-BF03-908293575F17}" srcOrd="1" destOrd="0" parTransId="{E8BFFD2F-D469-41A5-8239-BE5743993240}" sibTransId="{90F9F08E-0804-47C8-A38B-0B0E8169A4A2}"/>
    <dgm:cxn modelId="{FA6CD3DC-95C2-4F2A-85F4-9420B33005B1}" type="presOf" srcId="{5A515CDB-D275-40C7-AF27-BE4986D7D6F7}" destId="{EF0D6235-E9EB-480D-9C7B-7A77C829F4BE}" srcOrd="0" destOrd="0" presId="urn:microsoft.com/office/officeart/2018/2/layout/IconLabelList"/>
    <dgm:cxn modelId="{70CC67E0-F83B-4B46-86FB-74A2D163AD50}" type="presOf" srcId="{0C49100A-5E12-4F01-A363-DE8BA569D6FB}" destId="{598D22D0-5B73-4436-BCD8-97FFE230C9B6}" srcOrd="0" destOrd="0" presId="urn:microsoft.com/office/officeart/2018/2/layout/IconLabelList"/>
    <dgm:cxn modelId="{107DB8FB-9229-43D1-BB49-B9C18017BE19}" type="presOf" srcId="{CAE4DB1B-380C-4166-BA91-F0D8F00473C3}" destId="{1893D8FB-ADE6-4B7E-A6C6-21AED1E2B393}" srcOrd="0" destOrd="0" presId="urn:microsoft.com/office/officeart/2018/2/layout/IconLabelList"/>
    <dgm:cxn modelId="{227294F1-4EF4-448F-A468-9CB74BD5BDC5}" type="presParOf" srcId="{1893D8FB-ADE6-4B7E-A6C6-21AED1E2B393}" destId="{BDF6C094-2F92-40C9-8179-34F21E1A5EDF}" srcOrd="0" destOrd="0" presId="urn:microsoft.com/office/officeart/2018/2/layout/IconLabelList"/>
    <dgm:cxn modelId="{8A9E78E1-23B9-448E-B757-5C390A1B76FB}" type="presParOf" srcId="{BDF6C094-2F92-40C9-8179-34F21E1A5EDF}" destId="{18089B87-1ABB-42F0-A2E6-BC2E158DE116}" srcOrd="0" destOrd="0" presId="urn:microsoft.com/office/officeart/2018/2/layout/IconLabelList"/>
    <dgm:cxn modelId="{01E2B6EF-CF9F-4F9F-B734-9318E23E886F}" type="presParOf" srcId="{BDF6C094-2F92-40C9-8179-34F21E1A5EDF}" destId="{AA08F956-1781-429D-B9AC-57E2E218B3E4}" srcOrd="1" destOrd="0" presId="urn:microsoft.com/office/officeart/2018/2/layout/IconLabelList"/>
    <dgm:cxn modelId="{016F13D5-B510-4FDD-BD64-557D0E83ECE1}" type="presParOf" srcId="{BDF6C094-2F92-40C9-8179-34F21E1A5EDF}" destId="{7019474A-D6EB-4BE6-A2D2-D4A8F88F8A1C}" srcOrd="2" destOrd="0" presId="urn:microsoft.com/office/officeart/2018/2/layout/IconLabelList"/>
    <dgm:cxn modelId="{406E6CCC-FC75-4E66-A328-677EA069FAAA}" type="presParOf" srcId="{1893D8FB-ADE6-4B7E-A6C6-21AED1E2B393}" destId="{22F83044-1CEB-4817-952E-E30EE21837DB}" srcOrd="1" destOrd="0" presId="urn:microsoft.com/office/officeart/2018/2/layout/IconLabelList"/>
    <dgm:cxn modelId="{F45F76B9-771F-4D93-A418-C61AE857B169}" type="presParOf" srcId="{1893D8FB-ADE6-4B7E-A6C6-21AED1E2B393}" destId="{6EA09ADB-DA94-464A-9698-246A7EF477C2}" srcOrd="2" destOrd="0" presId="urn:microsoft.com/office/officeart/2018/2/layout/IconLabelList"/>
    <dgm:cxn modelId="{77CC311D-4263-4814-8C4E-7EF0424C0F2C}" type="presParOf" srcId="{6EA09ADB-DA94-464A-9698-246A7EF477C2}" destId="{FF951F35-A2EE-42EB-9D07-4DCBEA36586C}" srcOrd="0" destOrd="0" presId="urn:microsoft.com/office/officeart/2018/2/layout/IconLabelList"/>
    <dgm:cxn modelId="{483E8D9C-A97B-458D-A50B-9A360803104E}" type="presParOf" srcId="{6EA09ADB-DA94-464A-9698-246A7EF477C2}" destId="{729E29BA-D599-431F-B309-7CC5AADBB6C3}" srcOrd="1" destOrd="0" presId="urn:microsoft.com/office/officeart/2018/2/layout/IconLabelList"/>
    <dgm:cxn modelId="{5B603779-A4A1-4EE9-8AD7-738ECE445D3F}" type="presParOf" srcId="{6EA09ADB-DA94-464A-9698-246A7EF477C2}" destId="{9977673A-144A-48B9-BAFB-97373F738B68}" srcOrd="2" destOrd="0" presId="urn:microsoft.com/office/officeart/2018/2/layout/IconLabelList"/>
    <dgm:cxn modelId="{E1A16631-428C-430D-8094-98B03FC7297F}" type="presParOf" srcId="{1893D8FB-ADE6-4B7E-A6C6-21AED1E2B393}" destId="{CF5AB344-AB1E-4457-89E9-5E5E916F0D7C}" srcOrd="3" destOrd="0" presId="urn:microsoft.com/office/officeart/2018/2/layout/IconLabelList"/>
    <dgm:cxn modelId="{C00D8A79-D6FF-4457-A773-4CFB09897A71}" type="presParOf" srcId="{1893D8FB-ADE6-4B7E-A6C6-21AED1E2B393}" destId="{566805D0-D3EC-43D9-AD58-A5616E118850}" srcOrd="4" destOrd="0" presId="urn:microsoft.com/office/officeart/2018/2/layout/IconLabelList"/>
    <dgm:cxn modelId="{249E85E6-F2E0-4E72-B2A8-7AB42C398267}" type="presParOf" srcId="{566805D0-D3EC-43D9-AD58-A5616E118850}" destId="{08506636-8036-44EC-83DE-F47779AAD7BE}" srcOrd="0" destOrd="0" presId="urn:microsoft.com/office/officeart/2018/2/layout/IconLabelList"/>
    <dgm:cxn modelId="{26F4A719-5E44-4458-A255-E9A444291166}" type="presParOf" srcId="{566805D0-D3EC-43D9-AD58-A5616E118850}" destId="{9BB1AB2C-7D3E-4565-A237-83012524C22A}" srcOrd="1" destOrd="0" presId="urn:microsoft.com/office/officeart/2018/2/layout/IconLabelList"/>
    <dgm:cxn modelId="{A721B0CE-F7B0-4844-A0F1-76702FAE83C4}" type="presParOf" srcId="{566805D0-D3EC-43D9-AD58-A5616E118850}" destId="{FDCCA0B8-937A-4FFD-8220-3B7AC47954D9}" srcOrd="2" destOrd="0" presId="urn:microsoft.com/office/officeart/2018/2/layout/IconLabelList"/>
    <dgm:cxn modelId="{723C710B-67BB-4FE5-98DF-4E4894198630}" type="presParOf" srcId="{1893D8FB-ADE6-4B7E-A6C6-21AED1E2B393}" destId="{78BC8B75-9DF1-4DD5-904C-4D0C0B4D3715}" srcOrd="5" destOrd="0" presId="urn:microsoft.com/office/officeart/2018/2/layout/IconLabelList"/>
    <dgm:cxn modelId="{6F07427B-F862-43E3-A4D3-7745A08B472B}" type="presParOf" srcId="{1893D8FB-ADE6-4B7E-A6C6-21AED1E2B393}" destId="{FDF25C0F-82AF-4175-97A0-2A4543E02993}" srcOrd="6" destOrd="0" presId="urn:microsoft.com/office/officeart/2018/2/layout/IconLabelList"/>
    <dgm:cxn modelId="{21647305-8C9D-48ED-A82A-FB943391D08A}" type="presParOf" srcId="{FDF25C0F-82AF-4175-97A0-2A4543E02993}" destId="{699BE05C-BA5B-41E1-9530-A561509EA33F}" srcOrd="0" destOrd="0" presId="urn:microsoft.com/office/officeart/2018/2/layout/IconLabelList"/>
    <dgm:cxn modelId="{E6E1E857-9175-428D-97F9-B66FA58F1940}" type="presParOf" srcId="{FDF25C0F-82AF-4175-97A0-2A4543E02993}" destId="{713AA22C-CFA4-4D6C-BBED-FBF253ED38AE}" srcOrd="1" destOrd="0" presId="urn:microsoft.com/office/officeart/2018/2/layout/IconLabelList"/>
    <dgm:cxn modelId="{86B6237F-00D8-4A5D-BD02-3E4F62545E85}" type="presParOf" srcId="{FDF25C0F-82AF-4175-97A0-2A4543E02993}" destId="{EF0D6235-E9EB-480D-9C7B-7A77C829F4BE}" srcOrd="2" destOrd="0" presId="urn:microsoft.com/office/officeart/2018/2/layout/IconLabelList"/>
    <dgm:cxn modelId="{A7BF9D3D-B62E-46E0-9203-146335072C8F}" type="presParOf" srcId="{1893D8FB-ADE6-4B7E-A6C6-21AED1E2B393}" destId="{7CA86B98-9F60-48D1-BE85-A9C27C49763E}" srcOrd="7" destOrd="0" presId="urn:microsoft.com/office/officeart/2018/2/layout/IconLabelList"/>
    <dgm:cxn modelId="{708D3615-0412-472F-9349-4EE92CD71469}" type="presParOf" srcId="{1893D8FB-ADE6-4B7E-A6C6-21AED1E2B393}" destId="{889FF78E-1821-4B97-89B1-81FBB81CEB6F}" srcOrd="8" destOrd="0" presId="urn:microsoft.com/office/officeart/2018/2/layout/IconLabelList"/>
    <dgm:cxn modelId="{FE6D4013-7BBD-412F-946D-47102E620109}" type="presParOf" srcId="{889FF78E-1821-4B97-89B1-81FBB81CEB6F}" destId="{98297089-AF2F-4D96-B0D7-2C6B2AFC7117}" srcOrd="0" destOrd="0" presId="urn:microsoft.com/office/officeart/2018/2/layout/IconLabelList"/>
    <dgm:cxn modelId="{C1C11B8B-5165-4F2D-83E9-44A36FCE54E0}" type="presParOf" srcId="{889FF78E-1821-4B97-89B1-81FBB81CEB6F}" destId="{84F4D916-D3DA-4CF2-AF93-346C7D48FFA9}" srcOrd="1" destOrd="0" presId="urn:microsoft.com/office/officeart/2018/2/layout/IconLabelList"/>
    <dgm:cxn modelId="{AC31043F-FF9C-40D7-B2F1-52CDC58F57E7}" type="presParOf" srcId="{889FF78E-1821-4B97-89B1-81FBB81CEB6F}" destId="{598D22D0-5B73-4436-BCD8-97FFE230C9B6}" srcOrd="2" destOrd="0" presId="urn:microsoft.com/office/officeart/2018/2/layout/Icon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41DD38-3933-4DF7-BBE6-42A4CD489B4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2976BC1-86FF-466B-9A8B-069EBE8AA415}">
      <dgm:prSet/>
      <dgm:spPr/>
      <dgm:t>
        <a:bodyPr/>
        <a:lstStyle/>
        <a:p>
          <a:pPr>
            <a:lnSpc>
              <a:spcPct val="100000"/>
            </a:lnSpc>
          </a:pPr>
          <a:r>
            <a:rPr lang="en-US" dirty="0"/>
            <a:t>In the new Ramco, there is no components’ configuration of the airplanes owned by AI / AI Exp / 3</a:t>
          </a:r>
          <a:r>
            <a:rPr lang="en-US" baseline="30000" dirty="0"/>
            <a:t>rd</a:t>
          </a:r>
          <a:r>
            <a:rPr lang="en-US" dirty="0"/>
            <a:t> parties</a:t>
          </a:r>
          <a:r>
            <a:rPr lang="en-US" dirty="0">
              <a:solidFill>
                <a:schemeClr val="tx1"/>
              </a:solidFill>
            </a:rPr>
            <a:t>, </a:t>
          </a:r>
          <a:r>
            <a:rPr lang="en-US" u="sng" dirty="0">
              <a:solidFill>
                <a:schemeClr val="tx1"/>
              </a:solidFill>
            </a:rPr>
            <a:t>so we need to provide component replacement details (P/N, OFF# ON#) in discrepancy corrective action and generate discrepancy report and sign.</a:t>
          </a:r>
        </a:p>
      </dgm:t>
    </dgm:pt>
    <dgm:pt modelId="{07CB4746-3B8B-4580-AB00-D7C84505CFBD}" type="parTrans" cxnId="{7956E8A0-EC2C-46D0-BB89-76174B9409E8}">
      <dgm:prSet/>
      <dgm:spPr/>
      <dgm:t>
        <a:bodyPr/>
        <a:lstStyle/>
        <a:p>
          <a:endParaRPr lang="en-US"/>
        </a:p>
      </dgm:t>
    </dgm:pt>
    <dgm:pt modelId="{B45E79BA-9825-406C-8205-ED059589AE7F}" type="sibTrans" cxnId="{7956E8A0-EC2C-46D0-BB89-76174B9409E8}">
      <dgm:prSet/>
      <dgm:spPr/>
      <dgm:t>
        <a:bodyPr/>
        <a:lstStyle/>
        <a:p>
          <a:endParaRPr lang="en-US"/>
        </a:p>
      </dgm:t>
    </dgm:pt>
    <dgm:pt modelId="{EC13538B-4C85-431D-B38F-FF73B4DE8823}">
      <dgm:prSet/>
      <dgm:spPr/>
      <dgm:t>
        <a:bodyPr/>
        <a:lstStyle/>
        <a:p>
          <a:pPr>
            <a:lnSpc>
              <a:spcPct val="100000"/>
            </a:lnSpc>
          </a:pPr>
          <a:r>
            <a:rPr lang="en-US" dirty="0"/>
            <a:t>This will simplify the transactions and reduce the time incurred searching the items from the configuration of the airplane.</a:t>
          </a:r>
        </a:p>
      </dgm:t>
    </dgm:pt>
    <dgm:pt modelId="{F931992E-993F-4652-8430-F334EE497F8E}" type="parTrans" cxnId="{218446CD-1769-4EB4-A810-B0CB3A907AF8}">
      <dgm:prSet/>
      <dgm:spPr/>
      <dgm:t>
        <a:bodyPr/>
        <a:lstStyle/>
        <a:p>
          <a:endParaRPr lang="en-US"/>
        </a:p>
      </dgm:t>
    </dgm:pt>
    <dgm:pt modelId="{59635224-BF00-4EE2-AF3B-603C9C26A6D6}" type="sibTrans" cxnId="{218446CD-1769-4EB4-A810-B0CB3A907AF8}">
      <dgm:prSet/>
      <dgm:spPr/>
      <dgm:t>
        <a:bodyPr/>
        <a:lstStyle/>
        <a:p>
          <a:endParaRPr lang="en-US"/>
        </a:p>
      </dgm:t>
    </dgm:pt>
    <dgm:pt modelId="{4F865919-D8BE-40FF-89C2-4DE8450568CC}">
      <dgm:prSet custT="1"/>
      <dgm:spPr/>
      <dgm:t>
        <a:bodyPr/>
        <a:lstStyle/>
        <a:p>
          <a:pPr>
            <a:lnSpc>
              <a:spcPct val="100000"/>
            </a:lnSpc>
          </a:pPr>
          <a:r>
            <a:rPr lang="en-US" sz="1200" i="1" dirty="0">
              <a:solidFill>
                <a:schemeClr val="tx1"/>
              </a:solidFill>
            </a:rPr>
            <a:t>No MR, No CR, No PPCR, No MRN for component issued by operator</a:t>
          </a:r>
        </a:p>
        <a:p>
          <a:pPr>
            <a:lnSpc>
              <a:spcPct val="100000"/>
            </a:lnSpc>
          </a:pPr>
          <a:r>
            <a:rPr lang="en-US" sz="1200" i="1" dirty="0">
              <a:solidFill>
                <a:schemeClr val="tx1"/>
              </a:solidFill>
            </a:rPr>
            <a:t>However, if component issue from AIESL store and belong to AIESL then MR,CR/PPCR, MRN to be carried out.</a:t>
          </a:r>
        </a:p>
        <a:p>
          <a:pPr>
            <a:lnSpc>
              <a:spcPct val="100000"/>
            </a:lnSpc>
          </a:pPr>
          <a:endParaRPr lang="en-US" sz="1100" dirty="0"/>
        </a:p>
      </dgm:t>
    </dgm:pt>
    <dgm:pt modelId="{7BED32DE-0F39-483A-A6A0-95496FCDC99A}" type="sibTrans" cxnId="{32D2AD35-FFDD-4D7D-8E24-BA0CB2473AE5}">
      <dgm:prSet/>
      <dgm:spPr/>
      <dgm:t>
        <a:bodyPr/>
        <a:lstStyle/>
        <a:p>
          <a:endParaRPr lang="en-US"/>
        </a:p>
      </dgm:t>
    </dgm:pt>
    <dgm:pt modelId="{46BEC924-5952-4895-B2D4-0BA6874341F1}" type="parTrans" cxnId="{32D2AD35-FFDD-4D7D-8E24-BA0CB2473AE5}">
      <dgm:prSet/>
      <dgm:spPr/>
      <dgm:t>
        <a:bodyPr/>
        <a:lstStyle/>
        <a:p>
          <a:endParaRPr lang="en-US"/>
        </a:p>
      </dgm:t>
    </dgm:pt>
    <dgm:pt modelId="{A7610170-D674-4F66-8874-CE16CE32026A}" type="pres">
      <dgm:prSet presAssocID="{3341DD38-3933-4DF7-BBE6-42A4CD489B49}" presName="root" presStyleCnt="0">
        <dgm:presLayoutVars>
          <dgm:dir/>
          <dgm:resizeHandles val="exact"/>
        </dgm:presLayoutVars>
      </dgm:prSet>
      <dgm:spPr/>
    </dgm:pt>
    <dgm:pt modelId="{A7E215A3-413F-4376-9386-1467B3F7657C}" type="pres">
      <dgm:prSet presAssocID="{B2976BC1-86FF-466B-9A8B-069EBE8AA415}" presName="compNode" presStyleCnt="0"/>
      <dgm:spPr/>
    </dgm:pt>
    <dgm:pt modelId="{0CEFF4BE-6B91-4D3E-994B-60505DD3A088}" type="pres">
      <dgm:prSet presAssocID="{B2976BC1-86FF-466B-9A8B-069EBE8AA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lot"/>
        </a:ext>
      </dgm:extLst>
    </dgm:pt>
    <dgm:pt modelId="{D0A6F7C8-2419-4D58-89C7-7381FDCB9E18}" type="pres">
      <dgm:prSet presAssocID="{B2976BC1-86FF-466B-9A8B-069EBE8AA415}" presName="spaceRect" presStyleCnt="0"/>
      <dgm:spPr/>
    </dgm:pt>
    <dgm:pt modelId="{B4824BB0-B275-41EB-BF6C-C1D7B38F6EEF}" type="pres">
      <dgm:prSet presAssocID="{B2976BC1-86FF-466B-9A8B-069EBE8AA415}" presName="textRect" presStyleLbl="revTx" presStyleIdx="0" presStyleCnt="3" custLinFactNeighborX="8943" custLinFactNeighborY="-2774">
        <dgm:presLayoutVars>
          <dgm:chMax val="1"/>
          <dgm:chPref val="1"/>
        </dgm:presLayoutVars>
      </dgm:prSet>
      <dgm:spPr/>
    </dgm:pt>
    <dgm:pt modelId="{7AF1D31A-6165-4343-BAB5-0AA273716CBC}" type="pres">
      <dgm:prSet presAssocID="{B45E79BA-9825-406C-8205-ED059589AE7F}" presName="sibTrans" presStyleCnt="0"/>
      <dgm:spPr/>
    </dgm:pt>
    <dgm:pt modelId="{E408A5CC-D1E3-4D39-90D5-73B234C5DB16}" type="pres">
      <dgm:prSet presAssocID="{4F865919-D8BE-40FF-89C2-4DE8450568CC}" presName="compNode" presStyleCnt="0"/>
      <dgm:spPr/>
    </dgm:pt>
    <dgm:pt modelId="{FC4E36CF-2217-42A7-B9D3-4DCC4A2B2577}" type="pres">
      <dgm:prSet presAssocID="{4F865919-D8BE-40FF-89C2-4DE8450568C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owchart"/>
        </a:ext>
      </dgm:extLst>
    </dgm:pt>
    <dgm:pt modelId="{62390742-5EB0-4822-A4A2-D969C8E10968}" type="pres">
      <dgm:prSet presAssocID="{4F865919-D8BE-40FF-89C2-4DE8450568CC}" presName="spaceRect" presStyleCnt="0"/>
      <dgm:spPr/>
    </dgm:pt>
    <dgm:pt modelId="{929ADE13-5366-4ABA-94E2-0DB8AA250B9E}" type="pres">
      <dgm:prSet presAssocID="{4F865919-D8BE-40FF-89C2-4DE8450568CC}" presName="textRect" presStyleLbl="revTx" presStyleIdx="1" presStyleCnt="3">
        <dgm:presLayoutVars>
          <dgm:chMax val="1"/>
          <dgm:chPref val="1"/>
        </dgm:presLayoutVars>
      </dgm:prSet>
      <dgm:spPr/>
    </dgm:pt>
    <dgm:pt modelId="{0128877E-7ADC-4511-A513-FEF2153AA6CE}" type="pres">
      <dgm:prSet presAssocID="{7BED32DE-0F39-483A-A6A0-95496FCDC99A}" presName="sibTrans" presStyleCnt="0"/>
      <dgm:spPr/>
    </dgm:pt>
    <dgm:pt modelId="{3BB59AEA-E9FB-4823-8B77-8FF4A07C447B}" type="pres">
      <dgm:prSet presAssocID="{EC13538B-4C85-431D-B38F-FF73B4DE8823}" presName="compNode" presStyleCnt="0"/>
      <dgm:spPr/>
    </dgm:pt>
    <dgm:pt modelId="{6994C3EB-E282-4203-A22D-1684392AD2C3}" type="pres">
      <dgm:prSet presAssocID="{EC13538B-4C85-431D-B38F-FF73B4DE882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irplane"/>
        </a:ext>
      </dgm:extLst>
    </dgm:pt>
    <dgm:pt modelId="{503F5FB9-A428-42F1-AABD-AEC87F06F911}" type="pres">
      <dgm:prSet presAssocID="{EC13538B-4C85-431D-B38F-FF73B4DE8823}" presName="spaceRect" presStyleCnt="0"/>
      <dgm:spPr/>
    </dgm:pt>
    <dgm:pt modelId="{C874067B-F17C-4649-9EE0-53949CF3B81C}" type="pres">
      <dgm:prSet presAssocID="{EC13538B-4C85-431D-B38F-FF73B4DE8823}" presName="textRect" presStyleLbl="revTx" presStyleIdx="2" presStyleCnt="3">
        <dgm:presLayoutVars>
          <dgm:chMax val="1"/>
          <dgm:chPref val="1"/>
        </dgm:presLayoutVars>
      </dgm:prSet>
      <dgm:spPr/>
    </dgm:pt>
  </dgm:ptLst>
  <dgm:cxnLst>
    <dgm:cxn modelId="{DE3F350E-EA03-416E-A8C4-2045F87028B8}" type="presOf" srcId="{B2976BC1-86FF-466B-9A8B-069EBE8AA415}" destId="{B4824BB0-B275-41EB-BF6C-C1D7B38F6EEF}" srcOrd="0" destOrd="0" presId="urn:microsoft.com/office/officeart/2018/2/layout/IconLabelList"/>
    <dgm:cxn modelId="{32D2AD35-FFDD-4D7D-8E24-BA0CB2473AE5}" srcId="{3341DD38-3933-4DF7-BBE6-42A4CD489B49}" destId="{4F865919-D8BE-40FF-89C2-4DE8450568CC}" srcOrd="1" destOrd="0" parTransId="{46BEC924-5952-4895-B2D4-0BA6874341F1}" sibTransId="{7BED32DE-0F39-483A-A6A0-95496FCDC99A}"/>
    <dgm:cxn modelId="{14CF4B40-45E8-4467-AA59-FC2ECAD5E34E}" type="presOf" srcId="{4F865919-D8BE-40FF-89C2-4DE8450568CC}" destId="{929ADE13-5366-4ABA-94E2-0DB8AA250B9E}" srcOrd="0" destOrd="0" presId="urn:microsoft.com/office/officeart/2018/2/layout/IconLabelList"/>
    <dgm:cxn modelId="{37507194-3FF0-45C5-8F91-5C4B68D2E58B}" type="presOf" srcId="{EC13538B-4C85-431D-B38F-FF73B4DE8823}" destId="{C874067B-F17C-4649-9EE0-53949CF3B81C}" srcOrd="0" destOrd="0" presId="urn:microsoft.com/office/officeart/2018/2/layout/IconLabelList"/>
    <dgm:cxn modelId="{7C6ADA94-A3B2-4ED7-A763-AF2101651DAE}" type="presOf" srcId="{3341DD38-3933-4DF7-BBE6-42A4CD489B49}" destId="{A7610170-D674-4F66-8874-CE16CE32026A}" srcOrd="0" destOrd="0" presId="urn:microsoft.com/office/officeart/2018/2/layout/IconLabelList"/>
    <dgm:cxn modelId="{7956E8A0-EC2C-46D0-BB89-76174B9409E8}" srcId="{3341DD38-3933-4DF7-BBE6-42A4CD489B49}" destId="{B2976BC1-86FF-466B-9A8B-069EBE8AA415}" srcOrd="0" destOrd="0" parTransId="{07CB4746-3B8B-4580-AB00-D7C84505CFBD}" sibTransId="{B45E79BA-9825-406C-8205-ED059589AE7F}"/>
    <dgm:cxn modelId="{218446CD-1769-4EB4-A810-B0CB3A907AF8}" srcId="{3341DD38-3933-4DF7-BBE6-42A4CD489B49}" destId="{EC13538B-4C85-431D-B38F-FF73B4DE8823}" srcOrd="2" destOrd="0" parTransId="{F931992E-993F-4652-8430-F334EE497F8E}" sibTransId="{59635224-BF00-4EE2-AF3B-603C9C26A6D6}"/>
    <dgm:cxn modelId="{93384DE8-1586-487A-A3E9-F0676AC1BB48}" type="presParOf" srcId="{A7610170-D674-4F66-8874-CE16CE32026A}" destId="{A7E215A3-413F-4376-9386-1467B3F7657C}" srcOrd="0" destOrd="0" presId="urn:microsoft.com/office/officeart/2018/2/layout/IconLabelList"/>
    <dgm:cxn modelId="{F5E9A395-7C5C-4E6A-9854-7B9F21E24050}" type="presParOf" srcId="{A7E215A3-413F-4376-9386-1467B3F7657C}" destId="{0CEFF4BE-6B91-4D3E-994B-60505DD3A088}" srcOrd="0" destOrd="0" presId="urn:microsoft.com/office/officeart/2018/2/layout/IconLabelList"/>
    <dgm:cxn modelId="{CA9FA72A-607F-41F2-AA7D-60BAAA78EAF2}" type="presParOf" srcId="{A7E215A3-413F-4376-9386-1467B3F7657C}" destId="{D0A6F7C8-2419-4D58-89C7-7381FDCB9E18}" srcOrd="1" destOrd="0" presId="urn:microsoft.com/office/officeart/2018/2/layout/IconLabelList"/>
    <dgm:cxn modelId="{4534215F-9EF4-43DD-98C4-F3BE3EAC4E52}" type="presParOf" srcId="{A7E215A3-413F-4376-9386-1467B3F7657C}" destId="{B4824BB0-B275-41EB-BF6C-C1D7B38F6EEF}" srcOrd="2" destOrd="0" presId="urn:microsoft.com/office/officeart/2018/2/layout/IconLabelList"/>
    <dgm:cxn modelId="{C224685D-C1D9-442E-B47E-1AA73BAB4F5F}" type="presParOf" srcId="{A7610170-D674-4F66-8874-CE16CE32026A}" destId="{7AF1D31A-6165-4343-BAB5-0AA273716CBC}" srcOrd="1" destOrd="0" presId="urn:microsoft.com/office/officeart/2018/2/layout/IconLabelList"/>
    <dgm:cxn modelId="{C5799BA3-A1BE-414D-82DC-F2BA77EF0286}" type="presParOf" srcId="{A7610170-D674-4F66-8874-CE16CE32026A}" destId="{E408A5CC-D1E3-4D39-90D5-73B234C5DB16}" srcOrd="2" destOrd="0" presId="urn:microsoft.com/office/officeart/2018/2/layout/IconLabelList"/>
    <dgm:cxn modelId="{43705ED7-C5B7-429B-9E30-3C5957508CAC}" type="presParOf" srcId="{E408A5CC-D1E3-4D39-90D5-73B234C5DB16}" destId="{FC4E36CF-2217-42A7-B9D3-4DCC4A2B2577}" srcOrd="0" destOrd="0" presId="urn:microsoft.com/office/officeart/2018/2/layout/IconLabelList"/>
    <dgm:cxn modelId="{9FA99EB6-0318-4069-898A-C84B01CB05C9}" type="presParOf" srcId="{E408A5CC-D1E3-4D39-90D5-73B234C5DB16}" destId="{62390742-5EB0-4822-A4A2-D969C8E10968}" srcOrd="1" destOrd="0" presId="urn:microsoft.com/office/officeart/2018/2/layout/IconLabelList"/>
    <dgm:cxn modelId="{6992B524-C0A1-4039-98BD-1EDF03454C69}" type="presParOf" srcId="{E408A5CC-D1E3-4D39-90D5-73B234C5DB16}" destId="{929ADE13-5366-4ABA-94E2-0DB8AA250B9E}" srcOrd="2" destOrd="0" presId="urn:microsoft.com/office/officeart/2018/2/layout/IconLabelList"/>
    <dgm:cxn modelId="{81597F4E-9B8E-4DDE-8751-F93956805499}" type="presParOf" srcId="{A7610170-D674-4F66-8874-CE16CE32026A}" destId="{0128877E-7ADC-4511-A513-FEF2153AA6CE}" srcOrd="3" destOrd="0" presId="urn:microsoft.com/office/officeart/2018/2/layout/IconLabelList"/>
    <dgm:cxn modelId="{60BC93A5-1D3F-4706-A779-CC29F73AA1A1}" type="presParOf" srcId="{A7610170-D674-4F66-8874-CE16CE32026A}" destId="{3BB59AEA-E9FB-4823-8B77-8FF4A07C447B}" srcOrd="4" destOrd="0" presId="urn:microsoft.com/office/officeart/2018/2/layout/IconLabelList"/>
    <dgm:cxn modelId="{3883A04D-2F4E-4C70-BA8D-A5F3DB956E08}" type="presParOf" srcId="{3BB59AEA-E9FB-4823-8B77-8FF4A07C447B}" destId="{6994C3EB-E282-4203-A22D-1684392AD2C3}" srcOrd="0" destOrd="0" presId="urn:microsoft.com/office/officeart/2018/2/layout/IconLabelList"/>
    <dgm:cxn modelId="{00DE4E78-039E-4EED-980B-BD8F45DFB306}" type="presParOf" srcId="{3BB59AEA-E9FB-4823-8B77-8FF4A07C447B}" destId="{503F5FB9-A428-42F1-AABD-AEC87F06F911}" srcOrd="1" destOrd="0" presId="urn:microsoft.com/office/officeart/2018/2/layout/IconLabelList"/>
    <dgm:cxn modelId="{529DFE99-D68D-48A9-ADA0-D50DC7324CA8}" type="presParOf" srcId="{3BB59AEA-E9FB-4823-8B77-8FF4A07C447B}" destId="{C874067B-F17C-4649-9EE0-53949CF3B81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7297A9-0529-4A7E-B49B-3082CDB9E55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6393B84-AD76-4830-B650-1F925897E6FB}">
      <dgm:prSet/>
      <dgm:spPr/>
      <dgm:t>
        <a:bodyPr/>
        <a:lstStyle/>
        <a:p>
          <a:r>
            <a:rPr lang="en-US" dirty="0"/>
            <a:t>Internet speed and bandwidth issues peculiar to the Ramco in Delhi. </a:t>
          </a:r>
        </a:p>
        <a:p>
          <a:r>
            <a:rPr lang="en-US" dirty="0"/>
            <a:t>Prospective Solution: As per Sh. Achal Sharma, Dy GM, IT-MRO, the new bidder will upgrade the IT infrastructure especially the LAN in our premises, T3, T2.</a:t>
          </a:r>
        </a:p>
      </dgm:t>
    </dgm:pt>
    <dgm:pt modelId="{13AC0A45-F3D1-4A07-B935-CD30761D48B8}" type="parTrans" cxnId="{599DD0D6-6465-4AAD-93AD-E80A0086AF35}">
      <dgm:prSet/>
      <dgm:spPr/>
      <dgm:t>
        <a:bodyPr/>
        <a:lstStyle/>
        <a:p>
          <a:endParaRPr lang="en-US"/>
        </a:p>
      </dgm:t>
    </dgm:pt>
    <dgm:pt modelId="{BB97537C-35B3-47CC-BD64-7433E4F31570}" type="sibTrans" cxnId="{599DD0D6-6465-4AAD-93AD-E80A0086AF35}">
      <dgm:prSet/>
      <dgm:spPr/>
      <dgm:t>
        <a:bodyPr/>
        <a:lstStyle/>
        <a:p>
          <a:endParaRPr lang="en-US"/>
        </a:p>
      </dgm:t>
    </dgm:pt>
    <dgm:pt modelId="{43158C74-C4F7-4800-9729-436072332FA8}">
      <dgm:prSet/>
      <dgm:spPr/>
      <dgm:t>
        <a:bodyPr/>
        <a:lstStyle/>
        <a:p>
          <a:r>
            <a:rPr lang="en-US" dirty="0">
              <a:solidFill>
                <a:srgbClr val="843138"/>
              </a:solidFill>
            </a:rPr>
            <a:t>Fast moving parts i.e. wheels , oxygen bottles’ earlier transaction not updated in timely manner resulting in difficulty carrying out current transaction.</a:t>
          </a:r>
        </a:p>
      </dgm:t>
    </dgm:pt>
    <dgm:pt modelId="{36E9B443-BE82-46BB-A899-75F6D01AFC2B}" type="parTrans" cxnId="{2B2D7067-4879-4D50-A9AB-377CBA8CD659}">
      <dgm:prSet/>
      <dgm:spPr/>
      <dgm:t>
        <a:bodyPr/>
        <a:lstStyle/>
        <a:p>
          <a:endParaRPr lang="en-US"/>
        </a:p>
      </dgm:t>
    </dgm:pt>
    <dgm:pt modelId="{BA51BF81-6742-477F-B461-AB62D78C78CB}" type="sibTrans" cxnId="{2B2D7067-4879-4D50-A9AB-377CBA8CD659}">
      <dgm:prSet/>
      <dgm:spPr/>
      <dgm:t>
        <a:bodyPr/>
        <a:lstStyle/>
        <a:p>
          <a:endParaRPr lang="en-US"/>
        </a:p>
      </dgm:t>
    </dgm:pt>
    <dgm:pt modelId="{B924A1F8-FA48-4DCF-9D61-F3BA8210B345}">
      <dgm:prSet/>
      <dgm:spPr/>
      <dgm:t>
        <a:bodyPr/>
        <a:lstStyle/>
        <a:p>
          <a:endParaRPr lang="en-US" dirty="0"/>
        </a:p>
      </dgm:t>
    </dgm:pt>
    <dgm:pt modelId="{D46C7D42-C5D0-49C1-9A86-70A3DDF86202}" type="parTrans" cxnId="{10938D8B-A680-4066-83A9-1159EB2C9429}">
      <dgm:prSet/>
      <dgm:spPr/>
      <dgm:t>
        <a:bodyPr/>
        <a:lstStyle/>
        <a:p>
          <a:endParaRPr lang="en-US"/>
        </a:p>
      </dgm:t>
    </dgm:pt>
    <dgm:pt modelId="{BDC99731-89DE-435C-A9BB-0A2AF12E563D}" type="sibTrans" cxnId="{10938D8B-A680-4066-83A9-1159EB2C9429}">
      <dgm:prSet/>
      <dgm:spPr/>
      <dgm:t>
        <a:bodyPr/>
        <a:lstStyle/>
        <a:p>
          <a:endParaRPr lang="en-US"/>
        </a:p>
      </dgm:t>
    </dgm:pt>
    <dgm:pt modelId="{BD19C92A-47CF-42AA-83ED-3ABB79BA0B7B}">
      <dgm:prSet/>
      <dgm:spPr/>
      <dgm:t>
        <a:bodyPr/>
        <a:lstStyle/>
        <a:p>
          <a:endParaRPr lang="en-US" dirty="0"/>
        </a:p>
      </dgm:t>
    </dgm:pt>
    <dgm:pt modelId="{A8775B04-2D94-4048-9E40-EB6E4AA850AB}" type="parTrans" cxnId="{06B3C3D9-4503-4898-B8A2-0F9F405CEF67}">
      <dgm:prSet/>
      <dgm:spPr/>
      <dgm:t>
        <a:bodyPr/>
        <a:lstStyle/>
        <a:p>
          <a:endParaRPr lang="en-US"/>
        </a:p>
      </dgm:t>
    </dgm:pt>
    <dgm:pt modelId="{AB2D7239-D11D-4457-8323-E708C3ECB310}" type="sibTrans" cxnId="{06B3C3D9-4503-4898-B8A2-0F9F405CEF67}">
      <dgm:prSet/>
      <dgm:spPr/>
      <dgm:t>
        <a:bodyPr/>
        <a:lstStyle/>
        <a:p>
          <a:endParaRPr lang="en-US"/>
        </a:p>
      </dgm:t>
    </dgm:pt>
    <dgm:pt modelId="{7A308105-6198-DD45-982D-E51E7A884921}" type="pres">
      <dgm:prSet presAssocID="{777297A9-0529-4A7E-B49B-3082CDB9E55A}" presName="vert0" presStyleCnt="0">
        <dgm:presLayoutVars>
          <dgm:dir/>
          <dgm:animOne val="branch"/>
          <dgm:animLvl val="lvl"/>
        </dgm:presLayoutVars>
      </dgm:prSet>
      <dgm:spPr/>
    </dgm:pt>
    <dgm:pt modelId="{E4D277E0-7030-AB45-A829-DEEBCCB26795}" type="pres">
      <dgm:prSet presAssocID="{46393B84-AD76-4830-B650-1F925897E6FB}" presName="thickLine" presStyleLbl="alignNode1" presStyleIdx="0" presStyleCnt="4"/>
      <dgm:spPr/>
    </dgm:pt>
    <dgm:pt modelId="{A947FE6C-65DC-2248-86E7-EABEAF806874}" type="pres">
      <dgm:prSet presAssocID="{46393B84-AD76-4830-B650-1F925897E6FB}" presName="horz1" presStyleCnt="0"/>
      <dgm:spPr/>
    </dgm:pt>
    <dgm:pt modelId="{B649E034-75E7-AE41-ADE0-7419004982E4}" type="pres">
      <dgm:prSet presAssocID="{46393B84-AD76-4830-B650-1F925897E6FB}" presName="tx1" presStyleLbl="revTx" presStyleIdx="0" presStyleCnt="4"/>
      <dgm:spPr/>
    </dgm:pt>
    <dgm:pt modelId="{341EAEA8-6157-3546-B3AC-3959ED8DBAFA}" type="pres">
      <dgm:prSet presAssocID="{46393B84-AD76-4830-B650-1F925897E6FB}" presName="vert1" presStyleCnt="0"/>
      <dgm:spPr/>
    </dgm:pt>
    <dgm:pt modelId="{F766263B-461F-D94F-A084-7C9A5F50ACEA}" type="pres">
      <dgm:prSet presAssocID="{43158C74-C4F7-4800-9729-436072332FA8}" presName="thickLine" presStyleLbl="alignNode1" presStyleIdx="1" presStyleCnt="4"/>
      <dgm:spPr/>
    </dgm:pt>
    <dgm:pt modelId="{49719C68-CB0B-734D-A1F9-75B094C413BF}" type="pres">
      <dgm:prSet presAssocID="{43158C74-C4F7-4800-9729-436072332FA8}" presName="horz1" presStyleCnt="0"/>
      <dgm:spPr/>
    </dgm:pt>
    <dgm:pt modelId="{34A62E09-5740-AE41-841F-0FEB7E66BCB9}" type="pres">
      <dgm:prSet presAssocID="{43158C74-C4F7-4800-9729-436072332FA8}" presName="tx1" presStyleLbl="revTx" presStyleIdx="1" presStyleCnt="4"/>
      <dgm:spPr/>
    </dgm:pt>
    <dgm:pt modelId="{93CF29C0-6777-194F-B476-BE212B48108F}" type="pres">
      <dgm:prSet presAssocID="{43158C74-C4F7-4800-9729-436072332FA8}" presName="vert1" presStyleCnt="0"/>
      <dgm:spPr/>
    </dgm:pt>
    <dgm:pt modelId="{009A777C-865A-5446-8459-2C0586865382}" type="pres">
      <dgm:prSet presAssocID="{B924A1F8-FA48-4DCF-9D61-F3BA8210B345}" presName="thickLine" presStyleLbl="alignNode1" presStyleIdx="2" presStyleCnt="4"/>
      <dgm:spPr/>
    </dgm:pt>
    <dgm:pt modelId="{5C9D3EC1-C67A-F44A-9410-A197CDA33050}" type="pres">
      <dgm:prSet presAssocID="{B924A1F8-FA48-4DCF-9D61-F3BA8210B345}" presName="horz1" presStyleCnt="0"/>
      <dgm:spPr/>
    </dgm:pt>
    <dgm:pt modelId="{A6E36344-79BE-FA43-A4A1-4E5677CB9A2E}" type="pres">
      <dgm:prSet presAssocID="{B924A1F8-FA48-4DCF-9D61-F3BA8210B345}" presName="tx1" presStyleLbl="revTx" presStyleIdx="2" presStyleCnt="4"/>
      <dgm:spPr/>
    </dgm:pt>
    <dgm:pt modelId="{7349E52D-27A0-3E45-AFEE-9871BC5E2949}" type="pres">
      <dgm:prSet presAssocID="{B924A1F8-FA48-4DCF-9D61-F3BA8210B345}" presName="vert1" presStyleCnt="0"/>
      <dgm:spPr/>
    </dgm:pt>
    <dgm:pt modelId="{BFDF96F6-A669-8B45-8089-158F3FA1C72B}" type="pres">
      <dgm:prSet presAssocID="{BD19C92A-47CF-42AA-83ED-3ABB79BA0B7B}" presName="thickLine" presStyleLbl="alignNode1" presStyleIdx="3" presStyleCnt="4"/>
      <dgm:spPr/>
    </dgm:pt>
    <dgm:pt modelId="{B34A0664-2FA5-B04A-ADE2-B6C245978D44}" type="pres">
      <dgm:prSet presAssocID="{BD19C92A-47CF-42AA-83ED-3ABB79BA0B7B}" presName="horz1" presStyleCnt="0"/>
      <dgm:spPr/>
    </dgm:pt>
    <dgm:pt modelId="{82E2BA43-E66A-254F-B0B1-81629135C46E}" type="pres">
      <dgm:prSet presAssocID="{BD19C92A-47CF-42AA-83ED-3ABB79BA0B7B}" presName="tx1" presStyleLbl="revTx" presStyleIdx="3" presStyleCnt="4"/>
      <dgm:spPr/>
    </dgm:pt>
    <dgm:pt modelId="{6D222D71-D426-034D-81F0-2925B3095BCA}" type="pres">
      <dgm:prSet presAssocID="{BD19C92A-47CF-42AA-83ED-3ABB79BA0B7B}" presName="vert1" presStyleCnt="0"/>
      <dgm:spPr/>
    </dgm:pt>
  </dgm:ptLst>
  <dgm:cxnLst>
    <dgm:cxn modelId="{7A4EE604-501F-5C44-B718-A561D53AA420}" type="presOf" srcId="{B924A1F8-FA48-4DCF-9D61-F3BA8210B345}" destId="{A6E36344-79BE-FA43-A4A1-4E5677CB9A2E}" srcOrd="0" destOrd="0" presId="urn:microsoft.com/office/officeart/2008/layout/LinedList"/>
    <dgm:cxn modelId="{2FE11921-EB10-5846-9F4B-B08EDDDB2266}" type="presOf" srcId="{43158C74-C4F7-4800-9729-436072332FA8}" destId="{34A62E09-5740-AE41-841F-0FEB7E66BCB9}" srcOrd="0" destOrd="0" presId="urn:microsoft.com/office/officeart/2008/layout/LinedList"/>
    <dgm:cxn modelId="{2B2D7067-4879-4D50-A9AB-377CBA8CD659}" srcId="{777297A9-0529-4A7E-B49B-3082CDB9E55A}" destId="{43158C74-C4F7-4800-9729-436072332FA8}" srcOrd="1" destOrd="0" parTransId="{36E9B443-BE82-46BB-A899-75F6D01AFC2B}" sibTransId="{BA51BF81-6742-477F-B461-AB62D78C78CB}"/>
    <dgm:cxn modelId="{2A23916A-409B-D746-A645-709A33ED4A8A}" type="presOf" srcId="{BD19C92A-47CF-42AA-83ED-3ABB79BA0B7B}" destId="{82E2BA43-E66A-254F-B0B1-81629135C46E}" srcOrd="0" destOrd="0" presId="urn:microsoft.com/office/officeart/2008/layout/LinedList"/>
    <dgm:cxn modelId="{A5F1BE70-377C-C24C-9949-E9B17BAA4ADC}" type="presOf" srcId="{46393B84-AD76-4830-B650-1F925897E6FB}" destId="{B649E034-75E7-AE41-ADE0-7419004982E4}" srcOrd="0" destOrd="0" presId="urn:microsoft.com/office/officeart/2008/layout/LinedList"/>
    <dgm:cxn modelId="{34CE8081-1690-7741-96FC-CF029BB04C43}" type="presOf" srcId="{777297A9-0529-4A7E-B49B-3082CDB9E55A}" destId="{7A308105-6198-DD45-982D-E51E7A884921}" srcOrd="0" destOrd="0" presId="urn:microsoft.com/office/officeart/2008/layout/LinedList"/>
    <dgm:cxn modelId="{10938D8B-A680-4066-83A9-1159EB2C9429}" srcId="{777297A9-0529-4A7E-B49B-3082CDB9E55A}" destId="{B924A1F8-FA48-4DCF-9D61-F3BA8210B345}" srcOrd="2" destOrd="0" parTransId="{D46C7D42-C5D0-49C1-9A86-70A3DDF86202}" sibTransId="{BDC99731-89DE-435C-A9BB-0A2AF12E563D}"/>
    <dgm:cxn modelId="{599DD0D6-6465-4AAD-93AD-E80A0086AF35}" srcId="{777297A9-0529-4A7E-B49B-3082CDB9E55A}" destId="{46393B84-AD76-4830-B650-1F925897E6FB}" srcOrd="0" destOrd="0" parTransId="{13AC0A45-F3D1-4A07-B935-CD30761D48B8}" sibTransId="{BB97537C-35B3-47CC-BD64-7433E4F31570}"/>
    <dgm:cxn modelId="{06B3C3D9-4503-4898-B8A2-0F9F405CEF67}" srcId="{777297A9-0529-4A7E-B49B-3082CDB9E55A}" destId="{BD19C92A-47CF-42AA-83ED-3ABB79BA0B7B}" srcOrd="3" destOrd="0" parTransId="{A8775B04-2D94-4048-9E40-EB6E4AA850AB}" sibTransId="{AB2D7239-D11D-4457-8323-E708C3ECB310}"/>
    <dgm:cxn modelId="{1B00B0C7-6F50-9343-91DF-FAB4C279799C}" type="presParOf" srcId="{7A308105-6198-DD45-982D-E51E7A884921}" destId="{E4D277E0-7030-AB45-A829-DEEBCCB26795}" srcOrd="0" destOrd="0" presId="urn:microsoft.com/office/officeart/2008/layout/LinedList"/>
    <dgm:cxn modelId="{D49EA746-1403-9A4B-A1DA-54E78B5FCE12}" type="presParOf" srcId="{7A308105-6198-DD45-982D-E51E7A884921}" destId="{A947FE6C-65DC-2248-86E7-EABEAF806874}" srcOrd="1" destOrd="0" presId="urn:microsoft.com/office/officeart/2008/layout/LinedList"/>
    <dgm:cxn modelId="{EA828829-8427-9943-BB01-B32F959F8DB9}" type="presParOf" srcId="{A947FE6C-65DC-2248-86E7-EABEAF806874}" destId="{B649E034-75E7-AE41-ADE0-7419004982E4}" srcOrd="0" destOrd="0" presId="urn:microsoft.com/office/officeart/2008/layout/LinedList"/>
    <dgm:cxn modelId="{2B436226-76AA-424F-B99E-F982C8068685}" type="presParOf" srcId="{A947FE6C-65DC-2248-86E7-EABEAF806874}" destId="{341EAEA8-6157-3546-B3AC-3959ED8DBAFA}" srcOrd="1" destOrd="0" presId="urn:microsoft.com/office/officeart/2008/layout/LinedList"/>
    <dgm:cxn modelId="{09E21479-3320-9F4E-AA45-DCD087616AE4}" type="presParOf" srcId="{7A308105-6198-DD45-982D-E51E7A884921}" destId="{F766263B-461F-D94F-A084-7C9A5F50ACEA}" srcOrd="2" destOrd="0" presId="urn:microsoft.com/office/officeart/2008/layout/LinedList"/>
    <dgm:cxn modelId="{0924F22E-99C3-E446-B530-456B62FC5FCC}" type="presParOf" srcId="{7A308105-6198-DD45-982D-E51E7A884921}" destId="{49719C68-CB0B-734D-A1F9-75B094C413BF}" srcOrd="3" destOrd="0" presId="urn:microsoft.com/office/officeart/2008/layout/LinedList"/>
    <dgm:cxn modelId="{882A4BAB-669F-574E-ABE8-1EC2465A48E6}" type="presParOf" srcId="{49719C68-CB0B-734D-A1F9-75B094C413BF}" destId="{34A62E09-5740-AE41-841F-0FEB7E66BCB9}" srcOrd="0" destOrd="0" presId="urn:microsoft.com/office/officeart/2008/layout/LinedList"/>
    <dgm:cxn modelId="{0E509453-0640-1940-BCD4-6E6DACCB3F69}" type="presParOf" srcId="{49719C68-CB0B-734D-A1F9-75B094C413BF}" destId="{93CF29C0-6777-194F-B476-BE212B48108F}" srcOrd="1" destOrd="0" presId="urn:microsoft.com/office/officeart/2008/layout/LinedList"/>
    <dgm:cxn modelId="{F9C0F213-652E-A945-A372-A5E91C9A5CAE}" type="presParOf" srcId="{7A308105-6198-DD45-982D-E51E7A884921}" destId="{009A777C-865A-5446-8459-2C0586865382}" srcOrd="4" destOrd="0" presId="urn:microsoft.com/office/officeart/2008/layout/LinedList"/>
    <dgm:cxn modelId="{7AAEF5BA-75A0-4C44-B675-951DC2816DC0}" type="presParOf" srcId="{7A308105-6198-DD45-982D-E51E7A884921}" destId="{5C9D3EC1-C67A-F44A-9410-A197CDA33050}" srcOrd="5" destOrd="0" presId="urn:microsoft.com/office/officeart/2008/layout/LinedList"/>
    <dgm:cxn modelId="{68569E50-ED6A-644A-AE71-D30107A920D9}" type="presParOf" srcId="{5C9D3EC1-C67A-F44A-9410-A197CDA33050}" destId="{A6E36344-79BE-FA43-A4A1-4E5677CB9A2E}" srcOrd="0" destOrd="0" presId="urn:microsoft.com/office/officeart/2008/layout/LinedList"/>
    <dgm:cxn modelId="{D5EAEEB9-B40A-2B4D-8B0E-2691B631ABAF}" type="presParOf" srcId="{5C9D3EC1-C67A-F44A-9410-A197CDA33050}" destId="{7349E52D-27A0-3E45-AFEE-9871BC5E2949}" srcOrd="1" destOrd="0" presId="urn:microsoft.com/office/officeart/2008/layout/LinedList"/>
    <dgm:cxn modelId="{784CA304-CB74-C841-A370-03D201EAC9C5}" type="presParOf" srcId="{7A308105-6198-DD45-982D-E51E7A884921}" destId="{BFDF96F6-A669-8B45-8089-158F3FA1C72B}" srcOrd="6" destOrd="0" presId="urn:microsoft.com/office/officeart/2008/layout/LinedList"/>
    <dgm:cxn modelId="{BD48A5DD-D14F-0D47-9ED4-262CFE3D82CD}" type="presParOf" srcId="{7A308105-6198-DD45-982D-E51E7A884921}" destId="{B34A0664-2FA5-B04A-ADE2-B6C245978D44}" srcOrd="7" destOrd="0" presId="urn:microsoft.com/office/officeart/2008/layout/LinedList"/>
    <dgm:cxn modelId="{5B69F0D3-83AB-8940-A61A-2BD222CEA699}" type="presParOf" srcId="{B34A0664-2FA5-B04A-ADE2-B6C245978D44}" destId="{82E2BA43-E66A-254F-B0B1-81629135C46E}" srcOrd="0" destOrd="0" presId="urn:microsoft.com/office/officeart/2008/layout/LinedList"/>
    <dgm:cxn modelId="{B8ED49BB-C77C-174F-8DAB-09D28B519891}" type="presParOf" srcId="{B34A0664-2FA5-B04A-ADE2-B6C245978D44}" destId="{6D222D71-D426-034D-81F0-2925B3095B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180E2-48E7-2E4C-AD4B-40EEA2BE1F06}" type="doc">
      <dgm:prSet loTypeId="urn:microsoft.com/office/officeart/2005/8/layout/cycle4" loCatId="" qsTypeId="urn:microsoft.com/office/officeart/2005/8/quickstyle/3d5" qsCatId="3D" csTypeId="urn:microsoft.com/office/officeart/2005/8/colors/accent1_2" csCatId="accent1" phldr="1"/>
      <dgm:spPr/>
      <dgm:t>
        <a:bodyPr/>
        <a:lstStyle/>
        <a:p>
          <a:endParaRPr lang="en-US"/>
        </a:p>
      </dgm:t>
    </dgm:pt>
    <dgm:pt modelId="{C5243487-885E-A943-BAE8-17A66DB4EAE5}">
      <dgm:prSet phldrT="[Text]"/>
      <dgm:spPr/>
      <dgm:t>
        <a:bodyPr/>
        <a:lstStyle/>
        <a:p>
          <a:r>
            <a:rPr lang="en-US"/>
            <a:t>Normal </a:t>
          </a:r>
          <a:r>
            <a:rPr lang="en-US">
              <a:latin typeface="Calibri"/>
            </a:rPr>
            <a:t>Transactions</a:t>
          </a:r>
          <a:endParaRPr lang="en-US"/>
        </a:p>
      </dgm:t>
    </dgm:pt>
    <dgm:pt modelId="{919C8B03-32B3-C842-9399-C1FE562EEFC7}" type="parTrans" cxnId="{97AF42CD-9701-5F4F-841B-C6F2784EFA69}">
      <dgm:prSet/>
      <dgm:spPr/>
      <dgm:t>
        <a:bodyPr/>
        <a:lstStyle/>
        <a:p>
          <a:endParaRPr lang="en-US"/>
        </a:p>
      </dgm:t>
    </dgm:pt>
    <dgm:pt modelId="{426E2E12-7D45-B849-8704-52B881F94072}" type="sibTrans" cxnId="{97AF42CD-9701-5F4F-841B-C6F2784EFA69}">
      <dgm:prSet/>
      <dgm:spPr/>
      <dgm:t>
        <a:bodyPr/>
        <a:lstStyle/>
        <a:p>
          <a:endParaRPr lang="en-US"/>
        </a:p>
      </dgm:t>
    </dgm:pt>
    <dgm:pt modelId="{8C62034C-8EB6-0F43-864E-52C0CD921E66}">
      <dgm:prSet phldrT="[Text]" custT="1"/>
      <dgm:spPr/>
      <dgm:t>
        <a:bodyPr/>
        <a:lstStyle/>
        <a:p>
          <a:r>
            <a:rPr lang="en-US" sz="1000" dirty="0">
              <a:solidFill>
                <a:srgbClr val="FF0000"/>
              </a:solidFill>
            </a:rPr>
            <a:t>DRDO/SESF: Avoid forced replacements, as it generates Spurious AMRNs, which are not regularized easily</a:t>
          </a:r>
          <a:r>
            <a:rPr lang="en-US" sz="1000" dirty="0"/>
            <a:t>.</a:t>
          </a:r>
        </a:p>
      </dgm:t>
    </dgm:pt>
    <dgm:pt modelId="{376FF61C-4387-284C-BE47-2BBBD856C8EB}" type="parTrans" cxnId="{741F9940-EA36-544C-B44F-540F5AAEAAF5}">
      <dgm:prSet/>
      <dgm:spPr/>
      <dgm:t>
        <a:bodyPr/>
        <a:lstStyle/>
        <a:p>
          <a:endParaRPr lang="en-US"/>
        </a:p>
      </dgm:t>
    </dgm:pt>
    <dgm:pt modelId="{B75BED4F-3013-DD46-A96D-D2F378797BC8}" type="sibTrans" cxnId="{741F9940-EA36-544C-B44F-540F5AAEAAF5}">
      <dgm:prSet/>
      <dgm:spPr/>
      <dgm:t>
        <a:bodyPr/>
        <a:lstStyle/>
        <a:p>
          <a:endParaRPr lang="en-US"/>
        </a:p>
      </dgm:t>
    </dgm:pt>
    <dgm:pt modelId="{D87F1F9A-20DB-3446-98F4-A18B505BD476}">
      <dgm:prSet phldrT="[Text]"/>
      <dgm:spPr/>
      <dgm:t>
        <a:bodyPr/>
        <a:lstStyle/>
        <a:p>
          <a:r>
            <a:rPr lang="en-US"/>
            <a:t>Seal Beams</a:t>
          </a:r>
        </a:p>
      </dgm:t>
    </dgm:pt>
    <dgm:pt modelId="{BBB99512-3F06-614D-A054-41014718030F}" type="parTrans" cxnId="{90619343-FA7D-9341-9B1A-463DCB265C5B}">
      <dgm:prSet/>
      <dgm:spPr/>
      <dgm:t>
        <a:bodyPr/>
        <a:lstStyle/>
        <a:p>
          <a:endParaRPr lang="en-US"/>
        </a:p>
      </dgm:t>
    </dgm:pt>
    <dgm:pt modelId="{ECF0B251-E142-1347-B78C-20D65360F604}" type="sibTrans" cxnId="{90619343-FA7D-9341-9B1A-463DCB265C5B}">
      <dgm:prSet/>
      <dgm:spPr/>
      <dgm:t>
        <a:bodyPr/>
        <a:lstStyle/>
        <a:p>
          <a:endParaRPr lang="en-US"/>
        </a:p>
      </dgm:t>
    </dgm:pt>
    <dgm:pt modelId="{3B8496FA-1943-8D40-8454-B5337B0A843F}">
      <dgm:prSet phldrT="[Text]"/>
      <dgm:spPr/>
      <dgm:t>
        <a:bodyPr/>
        <a:lstStyle/>
        <a:p>
          <a:pPr rtl="0"/>
          <a:r>
            <a:rPr lang="en-US" dirty="0"/>
            <a:t>Scrap locally to FOD Bins.</a:t>
          </a:r>
          <a:r>
            <a:rPr lang="en-US" dirty="0">
              <a:solidFill>
                <a:srgbClr val="FF0000"/>
              </a:solidFill>
            </a:rPr>
            <a:t> Update in discrepancy</a:t>
          </a:r>
          <a:r>
            <a:rPr lang="en-US" dirty="0"/>
            <a:t>.</a:t>
          </a:r>
        </a:p>
      </dgm:t>
    </dgm:pt>
    <dgm:pt modelId="{664B1F8D-0295-BA48-B02B-362834A15B00}" type="parTrans" cxnId="{8E83A25B-E5ED-E44D-8E1F-30062DC90829}">
      <dgm:prSet/>
      <dgm:spPr/>
      <dgm:t>
        <a:bodyPr/>
        <a:lstStyle/>
        <a:p>
          <a:endParaRPr lang="en-US"/>
        </a:p>
      </dgm:t>
    </dgm:pt>
    <dgm:pt modelId="{8F35D442-4952-C946-8E40-95789AF43B50}" type="sibTrans" cxnId="{8E83A25B-E5ED-E44D-8E1F-30062DC90829}">
      <dgm:prSet/>
      <dgm:spPr/>
      <dgm:t>
        <a:bodyPr/>
        <a:lstStyle/>
        <a:p>
          <a:endParaRPr lang="en-US"/>
        </a:p>
      </dgm:t>
    </dgm:pt>
    <dgm:pt modelId="{3CEE46AC-FDE2-5840-BDA5-505E16F8D6FC}">
      <dgm:prSet phldrT="[Text]"/>
      <dgm:spPr/>
      <dgm:t>
        <a:bodyPr/>
        <a:lstStyle/>
        <a:p>
          <a:r>
            <a:rPr lang="en-US"/>
            <a:t>{Filters, life vests, packings, brackets}</a:t>
          </a:r>
        </a:p>
      </dgm:t>
    </dgm:pt>
    <dgm:pt modelId="{5A4807A5-035F-0D49-A821-5BCEEA0C0712}" type="parTrans" cxnId="{C17D5C3B-061C-9542-B1D8-CF81556C2FE0}">
      <dgm:prSet/>
      <dgm:spPr/>
      <dgm:t>
        <a:bodyPr/>
        <a:lstStyle/>
        <a:p>
          <a:endParaRPr lang="en-US"/>
        </a:p>
      </dgm:t>
    </dgm:pt>
    <dgm:pt modelId="{DE4FFE7F-73EC-824B-B2F1-8BE508F19416}" type="sibTrans" cxnId="{C17D5C3B-061C-9542-B1D8-CF81556C2FE0}">
      <dgm:prSet/>
      <dgm:spPr/>
      <dgm:t>
        <a:bodyPr/>
        <a:lstStyle/>
        <a:p>
          <a:endParaRPr lang="en-US"/>
        </a:p>
      </dgm:t>
    </dgm:pt>
    <dgm:pt modelId="{439CECED-AA13-5747-9EA2-5EA02C8BB390}">
      <dgm:prSet phldrT="[Text]"/>
      <dgm:spPr/>
      <dgm:t>
        <a:bodyPr/>
        <a:lstStyle/>
        <a:p>
          <a:r>
            <a:rPr lang="en-US"/>
            <a:t>Handover to Progress in whatever condition.</a:t>
          </a:r>
        </a:p>
      </dgm:t>
    </dgm:pt>
    <dgm:pt modelId="{1BD66361-1C0B-8245-BA62-FE083051E1C0}" type="parTrans" cxnId="{2DD3FE03-3F7B-DC44-9597-E76A76BB51DD}">
      <dgm:prSet/>
      <dgm:spPr/>
      <dgm:t>
        <a:bodyPr/>
        <a:lstStyle/>
        <a:p>
          <a:endParaRPr lang="en-US"/>
        </a:p>
      </dgm:t>
    </dgm:pt>
    <dgm:pt modelId="{CF586E0E-02B4-F542-9739-2D856339EA64}" type="sibTrans" cxnId="{2DD3FE03-3F7B-DC44-9597-E76A76BB51DD}">
      <dgm:prSet/>
      <dgm:spPr/>
      <dgm:t>
        <a:bodyPr/>
        <a:lstStyle/>
        <a:p>
          <a:endParaRPr lang="en-US"/>
        </a:p>
      </dgm:t>
    </dgm:pt>
    <dgm:pt modelId="{EE02E8DA-53DD-3B46-8F54-121861FED6C6}">
      <dgm:prSet phldrT="[Text]"/>
      <dgm:spPr/>
      <dgm:t>
        <a:bodyPr/>
        <a:lstStyle/>
        <a:p>
          <a:r>
            <a:rPr lang="en-US"/>
            <a:t>Warranty Claims, CID</a:t>
          </a:r>
        </a:p>
      </dgm:t>
    </dgm:pt>
    <dgm:pt modelId="{28935BE5-8954-DC42-A6EA-2D4ED9882C76}" type="parTrans" cxnId="{B1F715BF-520E-2543-87C5-5E9FD40FC3EC}">
      <dgm:prSet/>
      <dgm:spPr/>
      <dgm:t>
        <a:bodyPr/>
        <a:lstStyle/>
        <a:p>
          <a:endParaRPr lang="en-US"/>
        </a:p>
      </dgm:t>
    </dgm:pt>
    <dgm:pt modelId="{74874E89-C57A-0842-A9C0-A778F1FE77FA}" type="sibTrans" cxnId="{B1F715BF-520E-2543-87C5-5E9FD40FC3EC}">
      <dgm:prSet/>
      <dgm:spPr/>
      <dgm:t>
        <a:bodyPr/>
        <a:lstStyle/>
        <a:p>
          <a:endParaRPr lang="en-US"/>
        </a:p>
      </dgm:t>
    </dgm:pt>
    <dgm:pt modelId="{80915FEA-094F-5E4A-A92C-50280E247CCC}">
      <dgm:prSet phldrT="[Text]"/>
      <dgm:spPr/>
      <dgm:t>
        <a:bodyPr/>
        <a:lstStyle/>
        <a:p>
          <a:r>
            <a:rPr lang="en-US"/>
            <a:t>Remove components with due care, else warranty claims not honored..</a:t>
          </a:r>
        </a:p>
      </dgm:t>
    </dgm:pt>
    <dgm:pt modelId="{E677A853-8EAB-754F-96DE-ECC5E561E17A}" type="parTrans" cxnId="{B8C06364-6141-1F4A-97EE-3C7FCADBC0EB}">
      <dgm:prSet/>
      <dgm:spPr/>
      <dgm:t>
        <a:bodyPr/>
        <a:lstStyle/>
        <a:p>
          <a:endParaRPr lang="en-US"/>
        </a:p>
      </dgm:t>
    </dgm:pt>
    <dgm:pt modelId="{2E9B88F7-515D-BC42-BEC8-3D7490A50030}" type="sibTrans" cxnId="{B8C06364-6141-1F4A-97EE-3C7FCADBC0EB}">
      <dgm:prSet/>
      <dgm:spPr/>
      <dgm:t>
        <a:bodyPr/>
        <a:lstStyle/>
        <a:p>
          <a:endParaRPr lang="en-US"/>
        </a:p>
      </dgm:t>
    </dgm:pt>
    <dgm:pt modelId="{C8AF05EE-909B-AC42-9C8A-EE24C27BA975}">
      <dgm:prSet phldrT="[Text]"/>
      <dgm:spPr/>
      <dgm:t>
        <a:bodyPr/>
        <a:lstStyle/>
        <a:p>
          <a:endParaRPr lang="en-US"/>
        </a:p>
      </dgm:t>
    </dgm:pt>
    <dgm:pt modelId="{083D61E6-7EDF-8F4A-94E3-A1341496FB9A}" type="parTrans" cxnId="{B1CD5AB0-9B73-EA45-882D-D3483909F00D}">
      <dgm:prSet/>
      <dgm:spPr/>
      <dgm:t>
        <a:bodyPr/>
        <a:lstStyle/>
        <a:p>
          <a:endParaRPr lang="en-US"/>
        </a:p>
      </dgm:t>
    </dgm:pt>
    <dgm:pt modelId="{2E346C82-14D8-B945-87EF-43A2A139ABEB}" type="sibTrans" cxnId="{B1CD5AB0-9B73-EA45-882D-D3483909F00D}">
      <dgm:prSet/>
      <dgm:spPr/>
      <dgm:t>
        <a:bodyPr/>
        <a:lstStyle/>
        <a:p>
          <a:endParaRPr lang="en-US"/>
        </a:p>
      </dgm:t>
    </dgm:pt>
    <dgm:pt modelId="{30EDDEA6-D621-0645-BEC0-38693B5663C0}">
      <dgm:prSet phldrT="[Text]" custLinFactNeighborX="2070" custLinFactNeighborY="-10141"/>
      <dgm:spPr/>
      <dgm:t>
        <a:bodyPr/>
        <a:lstStyle/>
        <a:p>
          <a:endParaRPr lang="en-US"/>
        </a:p>
      </dgm:t>
    </dgm:pt>
    <dgm:pt modelId="{118B7B93-B012-3347-B357-6AB15369E158}" type="parTrans" cxnId="{C87F4A7E-68FA-4F4E-AFAC-08B24D1E5E76}">
      <dgm:prSet/>
      <dgm:spPr/>
      <dgm:t>
        <a:bodyPr/>
        <a:lstStyle/>
        <a:p>
          <a:endParaRPr lang="en-US"/>
        </a:p>
      </dgm:t>
    </dgm:pt>
    <dgm:pt modelId="{D4989A41-DA3F-E742-ABD9-7C8B46C2410D}" type="sibTrans" cxnId="{C87F4A7E-68FA-4F4E-AFAC-08B24D1E5E76}">
      <dgm:prSet/>
      <dgm:spPr/>
      <dgm:t>
        <a:bodyPr/>
        <a:lstStyle/>
        <a:p>
          <a:endParaRPr lang="en-US"/>
        </a:p>
      </dgm:t>
    </dgm:pt>
    <dgm:pt modelId="{95ACD341-289E-0647-B8AD-CEDBFFC7C8CC}" type="pres">
      <dgm:prSet presAssocID="{724180E2-48E7-2E4C-AD4B-40EEA2BE1F06}" presName="cycleMatrixDiagram" presStyleCnt="0">
        <dgm:presLayoutVars>
          <dgm:chMax val="1"/>
          <dgm:dir/>
          <dgm:animLvl val="lvl"/>
          <dgm:resizeHandles val="exact"/>
        </dgm:presLayoutVars>
      </dgm:prSet>
      <dgm:spPr/>
    </dgm:pt>
    <dgm:pt modelId="{3BA9C0B4-83D4-2C47-86F0-F1F0A10518F4}" type="pres">
      <dgm:prSet presAssocID="{724180E2-48E7-2E4C-AD4B-40EEA2BE1F06}" presName="children" presStyleCnt="0"/>
      <dgm:spPr/>
    </dgm:pt>
    <dgm:pt modelId="{0CAC1464-F833-0D47-B303-64458FDCB423}" type="pres">
      <dgm:prSet presAssocID="{724180E2-48E7-2E4C-AD4B-40EEA2BE1F06}" presName="child1group" presStyleCnt="0"/>
      <dgm:spPr/>
    </dgm:pt>
    <dgm:pt modelId="{B1F6C69C-2D10-6845-9D9A-ADB4035856F3}" type="pres">
      <dgm:prSet presAssocID="{724180E2-48E7-2E4C-AD4B-40EEA2BE1F06}" presName="child1" presStyleLbl="bgAcc1" presStyleIdx="0" presStyleCnt="4" custLinFactNeighborX="-23491" custLinFactNeighborY="9771"/>
      <dgm:spPr/>
    </dgm:pt>
    <dgm:pt modelId="{0AC51EA4-DAF4-344F-B9B7-62BE694DC1F5}" type="pres">
      <dgm:prSet presAssocID="{724180E2-48E7-2E4C-AD4B-40EEA2BE1F06}" presName="child1Text" presStyleLbl="bgAcc1" presStyleIdx="0" presStyleCnt="4">
        <dgm:presLayoutVars>
          <dgm:bulletEnabled val="1"/>
        </dgm:presLayoutVars>
      </dgm:prSet>
      <dgm:spPr/>
    </dgm:pt>
    <dgm:pt modelId="{BF76BC8A-F69A-1142-B1C9-A48921A30FD2}" type="pres">
      <dgm:prSet presAssocID="{724180E2-48E7-2E4C-AD4B-40EEA2BE1F06}" presName="child2group" presStyleCnt="0"/>
      <dgm:spPr/>
    </dgm:pt>
    <dgm:pt modelId="{85F712C2-79E1-4042-8E02-333F288F851A}" type="pres">
      <dgm:prSet presAssocID="{724180E2-48E7-2E4C-AD4B-40EEA2BE1F06}" presName="child2" presStyleLbl="bgAcc1" presStyleIdx="1" presStyleCnt="4" custLinFactNeighborX="12219" custLinFactNeighborY="2060"/>
      <dgm:spPr/>
    </dgm:pt>
    <dgm:pt modelId="{A650D3AC-4945-7B45-B126-E3C47AA30848}" type="pres">
      <dgm:prSet presAssocID="{724180E2-48E7-2E4C-AD4B-40EEA2BE1F06}" presName="child2Text" presStyleLbl="bgAcc1" presStyleIdx="1" presStyleCnt="4">
        <dgm:presLayoutVars>
          <dgm:bulletEnabled val="1"/>
        </dgm:presLayoutVars>
      </dgm:prSet>
      <dgm:spPr/>
    </dgm:pt>
    <dgm:pt modelId="{02E637BE-6992-614D-B0D1-6EFF5EEF71BB}" type="pres">
      <dgm:prSet presAssocID="{724180E2-48E7-2E4C-AD4B-40EEA2BE1F06}" presName="child3group" presStyleCnt="0"/>
      <dgm:spPr/>
    </dgm:pt>
    <dgm:pt modelId="{31AF3B56-08FE-C44E-B48D-8F493A3BAF21}" type="pres">
      <dgm:prSet presAssocID="{724180E2-48E7-2E4C-AD4B-40EEA2BE1F06}" presName="child3" presStyleLbl="bgAcc1" presStyleIdx="2" presStyleCnt="4" custLinFactNeighborX="12219" custLinFactNeighborY="6357"/>
      <dgm:spPr/>
    </dgm:pt>
    <dgm:pt modelId="{7E76DA15-5F07-B342-9660-CF2A3B5B509D}" type="pres">
      <dgm:prSet presAssocID="{724180E2-48E7-2E4C-AD4B-40EEA2BE1F06}" presName="child3Text" presStyleLbl="bgAcc1" presStyleIdx="2" presStyleCnt="4">
        <dgm:presLayoutVars>
          <dgm:bulletEnabled val="1"/>
        </dgm:presLayoutVars>
      </dgm:prSet>
      <dgm:spPr/>
    </dgm:pt>
    <dgm:pt modelId="{5A06E930-7DE2-D944-A65C-84B0EDB5AF51}" type="pres">
      <dgm:prSet presAssocID="{724180E2-48E7-2E4C-AD4B-40EEA2BE1F06}" presName="child4group" presStyleCnt="0"/>
      <dgm:spPr/>
    </dgm:pt>
    <dgm:pt modelId="{17166546-FD19-4942-8715-CA3C76C15317}" type="pres">
      <dgm:prSet presAssocID="{724180E2-48E7-2E4C-AD4B-40EEA2BE1F06}" presName="child4" presStyleLbl="bgAcc1" presStyleIdx="3" presStyleCnt="4" custLinFactNeighborX="-27093" custLinFactNeighborY="-21967"/>
      <dgm:spPr/>
    </dgm:pt>
    <dgm:pt modelId="{9120818C-B77E-044F-BC9D-4A2275E24D4C}" type="pres">
      <dgm:prSet presAssocID="{724180E2-48E7-2E4C-AD4B-40EEA2BE1F06}" presName="child4Text" presStyleLbl="bgAcc1" presStyleIdx="3" presStyleCnt="4">
        <dgm:presLayoutVars>
          <dgm:bulletEnabled val="1"/>
        </dgm:presLayoutVars>
      </dgm:prSet>
      <dgm:spPr/>
    </dgm:pt>
    <dgm:pt modelId="{760A9592-C8B5-0C48-988C-AD6B912BCE7B}" type="pres">
      <dgm:prSet presAssocID="{724180E2-48E7-2E4C-AD4B-40EEA2BE1F06}" presName="childPlaceholder" presStyleCnt="0"/>
      <dgm:spPr/>
    </dgm:pt>
    <dgm:pt modelId="{27EF196D-E8B0-A64B-AC3D-201E86953C82}" type="pres">
      <dgm:prSet presAssocID="{724180E2-48E7-2E4C-AD4B-40EEA2BE1F06}" presName="circle" presStyleCnt="0"/>
      <dgm:spPr/>
    </dgm:pt>
    <dgm:pt modelId="{A000BC19-12BD-914D-B841-D766DA24358A}" type="pres">
      <dgm:prSet presAssocID="{724180E2-48E7-2E4C-AD4B-40EEA2BE1F06}" presName="quadrant1" presStyleLbl="node1" presStyleIdx="0" presStyleCnt="4">
        <dgm:presLayoutVars>
          <dgm:chMax val="1"/>
          <dgm:bulletEnabled val="1"/>
        </dgm:presLayoutVars>
      </dgm:prSet>
      <dgm:spPr/>
    </dgm:pt>
    <dgm:pt modelId="{A7FA8C33-3827-9340-861A-9D6AD719108D}" type="pres">
      <dgm:prSet presAssocID="{724180E2-48E7-2E4C-AD4B-40EEA2BE1F06}" presName="quadrant2" presStyleLbl="node1" presStyleIdx="1" presStyleCnt="4">
        <dgm:presLayoutVars>
          <dgm:chMax val="1"/>
          <dgm:bulletEnabled val="1"/>
        </dgm:presLayoutVars>
      </dgm:prSet>
      <dgm:spPr/>
    </dgm:pt>
    <dgm:pt modelId="{80FB2A0D-E556-1F48-91EA-F45026E93FD8}" type="pres">
      <dgm:prSet presAssocID="{724180E2-48E7-2E4C-AD4B-40EEA2BE1F06}" presName="quadrant3" presStyleLbl="node1" presStyleIdx="2" presStyleCnt="4" custLinFactNeighborX="1579" custLinFactNeighborY="-1135">
        <dgm:presLayoutVars>
          <dgm:chMax val="1"/>
          <dgm:bulletEnabled val="1"/>
        </dgm:presLayoutVars>
      </dgm:prSet>
      <dgm:spPr/>
    </dgm:pt>
    <dgm:pt modelId="{D360AAC1-DC83-B940-9C62-DDDA896CEBA8}" type="pres">
      <dgm:prSet presAssocID="{724180E2-48E7-2E4C-AD4B-40EEA2BE1F06}" presName="quadrant4" presStyleLbl="node1" presStyleIdx="3" presStyleCnt="4" custLinFactNeighborX="1178" custLinFactNeighborY="-1135">
        <dgm:presLayoutVars>
          <dgm:chMax val="1"/>
          <dgm:bulletEnabled val="1"/>
        </dgm:presLayoutVars>
      </dgm:prSet>
      <dgm:spPr/>
    </dgm:pt>
    <dgm:pt modelId="{5C0C2A60-03D7-0948-BD87-892C1600909B}" type="pres">
      <dgm:prSet presAssocID="{724180E2-48E7-2E4C-AD4B-40EEA2BE1F06}" presName="quadrantPlaceholder" presStyleCnt="0"/>
      <dgm:spPr/>
    </dgm:pt>
    <dgm:pt modelId="{D6CFB1A3-EE1E-694D-9838-99C48D5B69F9}" type="pres">
      <dgm:prSet presAssocID="{724180E2-48E7-2E4C-AD4B-40EEA2BE1F06}" presName="center1" presStyleLbl="fgShp" presStyleIdx="0" presStyleCnt="2" custFlipHor="1" custScaleX="122523" custLinFactX="-200000" custLinFactY="-70415" custLinFactNeighborX="-234252" custLinFactNeighborY="-100000"/>
      <dgm:spPr>
        <a:ln>
          <a:solidFill>
            <a:schemeClr val="accent1">
              <a:shade val="95000"/>
              <a:satMod val="105000"/>
            </a:schemeClr>
          </a:solidFill>
        </a:ln>
      </dgm:spPr>
    </dgm:pt>
    <dgm:pt modelId="{6C25A784-1E08-2E44-B1AE-90E21CCC599A}" type="pres">
      <dgm:prSet presAssocID="{724180E2-48E7-2E4C-AD4B-40EEA2BE1F06}" presName="center2" presStyleLbl="fgShp" presStyleIdx="1" presStyleCnt="2" custAng="5854743" custLinFactX="100000" custLinFactNeighborX="118618" custLinFactNeighborY="-29432"/>
      <dgm:spPr/>
    </dgm:pt>
  </dgm:ptLst>
  <dgm:cxnLst>
    <dgm:cxn modelId="{2DD3FE03-3F7B-DC44-9597-E76A76BB51DD}" srcId="{3CEE46AC-FDE2-5840-BDA5-505E16F8D6FC}" destId="{439CECED-AA13-5747-9EA2-5EA02C8BB390}" srcOrd="0" destOrd="0" parTransId="{1BD66361-1C0B-8245-BA62-FE083051E1C0}" sibTransId="{CF586E0E-02B4-F542-9739-2D856339EA64}"/>
    <dgm:cxn modelId="{FA3B7A21-EF4D-374F-B618-37295CB5B81F}" type="presOf" srcId="{8C62034C-8EB6-0F43-864E-52C0CD921E66}" destId="{B1F6C69C-2D10-6845-9D9A-ADB4035856F3}" srcOrd="0" destOrd="0" presId="urn:microsoft.com/office/officeart/2005/8/layout/cycle4"/>
    <dgm:cxn modelId="{C17D5C3B-061C-9542-B1D8-CF81556C2FE0}" srcId="{724180E2-48E7-2E4C-AD4B-40EEA2BE1F06}" destId="{3CEE46AC-FDE2-5840-BDA5-505E16F8D6FC}" srcOrd="2" destOrd="0" parTransId="{5A4807A5-035F-0D49-A821-5BCEEA0C0712}" sibTransId="{DE4FFE7F-73EC-824B-B2F1-8BE508F19416}"/>
    <dgm:cxn modelId="{87931E40-2F32-7B4B-A893-29F562DE9B03}" type="presOf" srcId="{80915FEA-094F-5E4A-A92C-50280E247CCC}" destId="{17166546-FD19-4942-8715-CA3C76C15317}" srcOrd="0" destOrd="0" presId="urn:microsoft.com/office/officeart/2005/8/layout/cycle4"/>
    <dgm:cxn modelId="{741F9940-EA36-544C-B44F-540F5AAEAAF5}" srcId="{C5243487-885E-A943-BAE8-17A66DB4EAE5}" destId="{8C62034C-8EB6-0F43-864E-52C0CD921E66}" srcOrd="0" destOrd="0" parTransId="{376FF61C-4387-284C-BE47-2BBBD856C8EB}" sibTransId="{B75BED4F-3013-DD46-A96D-D2F378797BC8}"/>
    <dgm:cxn modelId="{90619343-FA7D-9341-9B1A-463DCB265C5B}" srcId="{724180E2-48E7-2E4C-AD4B-40EEA2BE1F06}" destId="{D87F1F9A-20DB-3446-98F4-A18B505BD476}" srcOrd="1" destOrd="0" parTransId="{BBB99512-3F06-614D-A054-41014718030F}" sibTransId="{ECF0B251-E142-1347-B78C-20D65360F604}"/>
    <dgm:cxn modelId="{0DBFB244-498A-A94F-B729-6A72B144AA7F}" type="presOf" srcId="{439CECED-AA13-5747-9EA2-5EA02C8BB390}" destId="{31AF3B56-08FE-C44E-B48D-8F493A3BAF21}" srcOrd="0" destOrd="0" presId="urn:microsoft.com/office/officeart/2005/8/layout/cycle4"/>
    <dgm:cxn modelId="{8E83A25B-E5ED-E44D-8E1F-30062DC90829}" srcId="{D87F1F9A-20DB-3446-98F4-A18B505BD476}" destId="{3B8496FA-1943-8D40-8454-B5337B0A843F}" srcOrd="0" destOrd="0" parTransId="{664B1F8D-0295-BA48-B02B-362834A15B00}" sibTransId="{8F35D442-4952-C946-8E40-95789AF43B50}"/>
    <dgm:cxn modelId="{A84D875C-AABF-274F-A32F-E1E72241E73D}" type="presOf" srcId="{3B8496FA-1943-8D40-8454-B5337B0A843F}" destId="{85F712C2-79E1-4042-8E02-333F288F851A}" srcOrd="0" destOrd="0" presId="urn:microsoft.com/office/officeart/2005/8/layout/cycle4"/>
    <dgm:cxn modelId="{B8C06364-6141-1F4A-97EE-3C7FCADBC0EB}" srcId="{EE02E8DA-53DD-3B46-8F54-121861FED6C6}" destId="{80915FEA-094F-5E4A-A92C-50280E247CCC}" srcOrd="0" destOrd="0" parTransId="{E677A853-8EAB-754F-96DE-ECC5E561E17A}" sibTransId="{2E9B88F7-515D-BC42-BEC8-3D7490A50030}"/>
    <dgm:cxn modelId="{C92AF668-DD62-A647-8674-080137581E4D}" type="presOf" srcId="{439CECED-AA13-5747-9EA2-5EA02C8BB390}" destId="{7E76DA15-5F07-B342-9660-CF2A3B5B509D}" srcOrd="1" destOrd="0" presId="urn:microsoft.com/office/officeart/2005/8/layout/cycle4"/>
    <dgm:cxn modelId="{9237DF6F-3018-E640-B6C2-6D4F899C58B5}" type="presOf" srcId="{C5243487-885E-A943-BAE8-17A66DB4EAE5}" destId="{A000BC19-12BD-914D-B841-D766DA24358A}" srcOrd="0" destOrd="0" presId="urn:microsoft.com/office/officeart/2005/8/layout/cycle4"/>
    <dgm:cxn modelId="{9337B276-E56A-6540-AA9C-B965B16E34C4}" type="presOf" srcId="{EE02E8DA-53DD-3B46-8F54-121861FED6C6}" destId="{D360AAC1-DC83-B940-9C62-DDDA896CEBA8}" srcOrd="0" destOrd="0" presId="urn:microsoft.com/office/officeart/2005/8/layout/cycle4"/>
    <dgm:cxn modelId="{1280E877-481C-134F-9370-DC487E0C8714}" type="presOf" srcId="{D87F1F9A-20DB-3446-98F4-A18B505BD476}" destId="{A7FA8C33-3827-9340-861A-9D6AD719108D}" srcOrd="0" destOrd="0" presId="urn:microsoft.com/office/officeart/2005/8/layout/cycle4"/>
    <dgm:cxn modelId="{C87F4A7E-68FA-4F4E-AFAC-08B24D1E5E76}" srcId="{724180E2-48E7-2E4C-AD4B-40EEA2BE1F06}" destId="{30EDDEA6-D621-0645-BEC0-38693B5663C0}" srcOrd="5" destOrd="0" parTransId="{118B7B93-B012-3347-B357-6AB15369E158}" sibTransId="{D4989A41-DA3F-E742-ABD9-7C8B46C2410D}"/>
    <dgm:cxn modelId="{75496186-FD27-F945-8DC8-5B68D7BDC79D}" type="presOf" srcId="{3B8496FA-1943-8D40-8454-B5337B0A843F}" destId="{A650D3AC-4945-7B45-B126-E3C47AA30848}" srcOrd="1" destOrd="0" presId="urn:microsoft.com/office/officeart/2005/8/layout/cycle4"/>
    <dgm:cxn modelId="{FF1828AA-33E9-8B4D-BCCE-D76A30496F1D}" type="presOf" srcId="{3CEE46AC-FDE2-5840-BDA5-505E16F8D6FC}" destId="{80FB2A0D-E556-1F48-91EA-F45026E93FD8}" srcOrd="0" destOrd="0" presId="urn:microsoft.com/office/officeart/2005/8/layout/cycle4"/>
    <dgm:cxn modelId="{B1CD5AB0-9B73-EA45-882D-D3483909F00D}" srcId="{724180E2-48E7-2E4C-AD4B-40EEA2BE1F06}" destId="{C8AF05EE-909B-AC42-9C8A-EE24C27BA975}" srcOrd="4" destOrd="0" parTransId="{083D61E6-7EDF-8F4A-94E3-A1341496FB9A}" sibTransId="{2E346C82-14D8-B945-87EF-43A2A139ABEB}"/>
    <dgm:cxn modelId="{E48143B3-DB98-2C42-92CC-2AE81BD6B6D6}" type="presOf" srcId="{724180E2-48E7-2E4C-AD4B-40EEA2BE1F06}" destId="{95ACD341-289E-0647-B8AD-CEDBFFC7C8CC}" srcOrd="0" destOrd="0" presId="urn:microsoft.com/office/officeart/2005/8/layout/cycle4"/>
    <dgm:cxn modelId="{B1F715BF-520E-2543-87C5-5E9FD40FC3EC}" srcId="{724180E2-48E7-2E4C-AD4B-40EEA2BE1F06}" destId="{EE02E8DA-53DD-3B46-8F54-121861FED6C6}" srcOrd="3" destOrd="0" parTransId="{28935BE5-8954-DC42-A6EA-2D4ED9882C76}" sibTransId="{74874E89-C57A-0842-A9C0-A778F1FE77FA}"/>
    <dgm:cxn modelId="{B5DA28BF-11A7-2C49-BB29-6FDEF67BE553}" type="presOf" srcId="{80915FEA-094F-5E4A-A92C-50280E247CCC}" destId="{9120818C-B77E-044F-BC9D-4A2275E24D4C}" srcOrd="1" destOrd="0" presId="urn:microsoft.com/office/officeart/2005/8/layout/cycle4"/>
    <dgm:cxn modelId="{97AF42CD-9701-5F4F-841B-C6F2784EFA69}" srcId="{724180E2-48E7-2E4C-AD4B-40EEA2BE1F06}" destId="{C5243487-885E-A943-BAE8-17A66DB4EAE5}" srcOrd="0" destOrd="0" parTransId="{919C8B03-32B3-C842-9399-C1FE562EEFC7}" sibTransId="{426E2E12-7D45-B849-8704-52B881F94072}"/>
    <dgm:cxn modelId="{0AA007FD-855F-4F43-A902-2BCC9FEB0AF0}" type="presOf" srcId="{8C62034C-8EB6-0F43-864E-52C0CD921E66}" destId="{0AC51EA4-DAF4-344F-B9B7-62BE694DC1F5}" srcOrd="1" destOrd="0" presId="urn:microsoft.com/office/officeart/2005/8/layout/cycle4"/>
    <dgm:cxn modelId="{60F06CA4-3D29-3046-8513-1DAA362219B3}" type="presParOf" srcId="{95ACD341-289E-0647-B8AD-CEDBFFC7C8CC}" destId="{3BA9C0B4-83D4-2C47-86F0-F1F0A10518F4}" srcOrd="0" destOrd="0" presId="urn:microsoft.com/office/officeart/2005/8/layout/cycle4"/>
    <dgm:cxn modelId="{EA208EDD-8E2C-0E43-B40D-3C0B6EF46B2A}" type="presParOf" srcId="{3BA9C0B4-83D4-2C47-86F0-F1F0A10518F4}" destId="{0CAC1464-F833-0D47-B303-64458FDCB423}" srcOrd="0" destOrd="0" presId="urn:microsoft.com/office/officeart/2005/8/layout/cycle4"/>
    <dgm:cxn modelId="{9F8D7E53-DDD1-6444-A131-9C6AF29BFE5F}" type="presParOf" srcId="{0CAC1464-F833-0D47-B303-64458FDCB423}" destId="{B1F6C69C-2D10-6845-9D9A-ADB4035856F3}" srcOrd="0" destOrd="0" presId="urn:microsoft.com/office/officeart/2005/8/layout/cycle4"/>
    <dgm:cxn modelId="{2D638F4F-7C8D-E347-AFFE-04DA8A09D432}" type="presParOf" srcId="{0CAC1464-F833-0D47-B303-64458FDCB423}" destId="{0AC51EA4-DAF4-344F-B9B7-62BE694DC1F5}" srcOrd="1" destOrd="0" presId="urn:microsoft.com/office/officeart/2005/8/layout/cycle4"/>
    <dgm:cxn modelId="{BDAD34EE-7684-6B45-8F5D-D35534F915DA}" type="presParOf" srcId="{3BA9C0B4-83D4-2C47-86F0-F1F0A10518F4}" destId="{BF76BC8A-F69A-1142-B1C9-A48921A30FD2}" srcOrd="1" destOrd="0" presId="urn:microsoft.com/office/officeart/2005/8/layout/cycle4"/>
    <dgm:cxn modelId="{6F5DDFCF-BC71-6E47-B38A-3731C29701B9}" type="presParOf" srcId="{BF76BC8A-F69A-1142-B1C9-A48921A30FD2}" destId="{85F712C2-79E1-4042-8E02-333F288F851A}" srcOrd="0" destOrd="0" presId="urn:microsoft.com/office/officeart/2005/8/layout/cycle4"/>
    <dgm:cxn modelId="{7C0FD507-5214-3A48-BF0C-6C69B6070A98}" type="presParOf" srcId="{BF76BC8A-F69A-1142-B1C9-A48921A30FD2}" destId="{A650D3AC-4945-7B45-B126-E3C47AA30848}" srcOrd="1" destOrd="0" presId="urn:microsoft.com/office/officeart/2005/8/layout/cycle4"/>
    <dgm:cxn modelId="{9D5B8B48-9D2C-E44D-AF7D-8D696184AE43}" type="presParOf" srcId="{3BA9C0B4-83D4-2C47-86F0-F1F0A10518F4}" destId="{02E637BE-6992-614D-B0D1-6EFF5EEF71BB}" srcOrd="2" destOrd="0" presId="urn:microsoft.com/office/officeart/2005/8/layout/cycle4"/>
    <dgm:cxn modelId="{136D3217-9046-1C4F-8CA9-B7EDA1D10E8B}" type="presParOf" srcId="{02E637BE-6992-614D-B0D1-6EFF5EEF71BB}" destId="{31AF3B56-08FE-C44E-B48D-8F493A3BAF21}" srcOrd="0" destOrd="0" presId="urn:microsoft.com/office/officeart/2005/8/layout/cycle4"/>
    <dgm:cxn modelId="{4A3EBE6B-FF59-5442-9BFA-4C6430C2D772}" type="presParOf" srcId="{02E637BE-6992-614D-B0D1-6EFF5EEF71BB}" destId="{7E76DA15-5F07-B342-9660-CF2A3B5B509D}" srcOrd="1" destOrd="0" presId="urn:microsoft.com/office/officeart/2005/8/layout/cycle4"/>
    <dgm:cxn modelId="{D956E880-E226-6E43-B222-4D63BDA32FD4}" type="presParOf" srcId="{3BA9C0B4-83D4-2C47-86F0-F1F0A10518F4}" destId="{5A06E930-7DE2-D944-A65C-84B0EDB5AF51}" srcOrd="3" destOrd="0" presId="urn:microsoft.com/office/officeart/2005/8/layout/cycle4"/>
    <dgm:cxn modelId="{E78BF0C9-0D2E-0D47-9B32-D99A8BC13E42}" type="presParOf" srcId="{5A06E930-7DE2-D944-A65C-84B0EDB5AF51}" destId="{17166546-FD19-4942-8715-CA3C76C15317}" srcOrd="0" destOrd="0" presId="urn:microsoft.com/office/officeart/2005/8/layout/cycle4"/>
    <dgm:cxn modelId="{CA0EB80E-B872-AC42-9821-1553F2D24620}" type="presParOf" srcId="{5A06E930-7DE2-D944-A65C-84B0EDB5AF51}" destId="{9120818C-B77E-044F-BC9D-4A2275E24D4C}" srcOrd="1" destOrd="0" presId="urn:microsoft.com/office/officeart/2005/8/layout/cycle4"/>
    <dgm:cxn modelId="{ADA42AAB-9744-0149-9032-6610BE0457AA}" type="presParOf" srcId="{3BA9C0B4-83D4-2C47-86F0-F1F0A10518F4}" destId="{760A9592-C8B5-0C48-988C-AD6B912BCE7B}" srcOrd="4" destOrd="0" presId="urn:microsoft.com/office/officeart/2005/8/layout/cycle4"/>
    <dgm:cxn modelId="{68CB4A5E-10FB-FB4C-9EB7-4F3D31270DA6}" type="presParOf" srcId="{95ACD341-289E-0647-B8AD-CEDBFFC7C8CC}" destId="{27EF196D-E8B0-A64B-AC3D-201E86953C82}" srcOrd="1" destOrd="0" presId="urn:microsoft.com/office/officeart/2005/8/layout/cycle4"/>
    <dgm:cxn modelId="{C02359B4-EAFA-1846-8DC6-EA6C8DA917ED}" type="presParOf" srcId="{27EF196D-E8B0-A64B-AC3D-201E86953C82}" destId="{A000BC19-12BD-914D-B841-D766DA24358A}" srcOrd="0" destOrd="0" presId="urn:microsoft.com/office/officeart/2005/8/layout/cycle4"/>
    <dgm:cxn modelId="{13E51FF1-C217-AA48-A0DD-F3B7E91930A4}" type="presParOf" srcId="{27EF196D-E8B0-A64B-AC3D-201E86953C82}" destId="{A7FA8C33-3827-9340-861A-9D6AD719108D}" srcOrd="1" destOrd="0" presId="urn:microsoft.com/office/officeart/2005/8/layout/cycle4"/>
    <dgm:cxn modelId="{5427C258-E19C-0A4A-9665-9170656AE5E2}" type="presParOf" srcId="{27EF196D-E8B0-A64B-AC3D-201E86953C82}" destId="{80FB2A0D-E556-1F48-91EA-F45026E93FD8}" srcOrd="2" destOrd="0" presId="urn:microsoft.com/office/officeart/2005/8/layout/cycle4"/>
    <dgm:cxn modelId="{0D101C48-9171-6445-B4C6-5890043A954E}" type="presParOf" srcId="{27EF196D-E8B0-A64B-AC3D-201E86953C82}" destId="{D360AAC1-DC83-B940-9C62-DDDA896CEBA8}" srcOrd="3" destOrd="0" presId="urn:microsoft.com/office/officeart/2005/8/layout/cycle4"/>
    <dgm:cxn modelId="{E73F4DDD-E91B-DE40-9A1B-219570634240}" type="presParOf" srcId="{27EF196D-E8B0-A64B-AC3D-201E86953C82}" destId="{5C0C2A60-03D7-0948-BD87-892C1600909B}" srcOrd="4" destOrd="0" presId="urn:microsoft.com/office/officeart/2005/8/layout/cycle4"/>
    <dgm:cxn modelId="{C610A9B6-E7B4-0343-A2E1-6AFB5B5DD81B}" type="presParOf" srcId="{95ACD341-289E-0647-B8AD-CEDBFFC7C8CC}" destId="{D6CFB1A3-EE1E-694D-9838-99C48D5B69F9}" srcOrd="2" destOrd="0" presId="urn:microsoft.com/office/officeart/2005/8/layout/cycle4"/>
    <dgm:cxn modelId="{2BF5B57E-8983-0944-82A6-EB9778FE91EA}" type="presParOf" srcId="{95ACD341-289E-0647-B8AD-CEDBFFC7C8CC}" destId="{6C25A784-1E08-2E44-B1AE-90E21CCC599A}"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89B87-1ABB-42F0-A2E6-BC2E158DE116}">
      <dsp:nvSpPr>
        <dsp:cNvPr id="0" name=""/>
        <dsp:cNvSpPr/>
      </dsp:nvSpPr>
      <dsp:spPr>
        <a:xfrm>
          <a:off x="622800" y="1448358"/>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19474A-D6EB-4BE6-A2D2-D4A8F88F8A1C}">
      <dsp:nvSpPr>
        <dsp:cNvPr id="0" name=""/>
        <dsp:cNvSpPr/>
      </dsp:nvSpPr>
      <dsp:spPr>
        <a:xfrm>
          <a:off x="127800" y="2584080"/>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Customer can view and download their packages.</a:t>
          </a:r>
        </a:p>
      </dsp:txBody>
      <dsp:txXfrm>
        <a:off x="127800" y="2584080"/>
        <a:ext cx="1800000" cy="1035000"/>
      </dsp:txXfrm>
    </dsp:sp>
    <dsp:sp modelId="{FF951F35-A2EE-42EB-9D07-4DCBEA36586C}">
      <dsp:nvSpPr>
        <dsp:cNvPr id="0" name=""/>
        <dsp:cNvSpPr/>
      </dsp:nvSpPr>
      <dsp:spPr>
        <a:xfrm>
          <a:off x="2511241" y="1908708"/>
          <a:ext cx="568464" cy="493296"/>
        </a:xfrm>
        <a:prstGeom prst="rect">
          <a:avLst/>
        </a:prstGeom>
        <a:blipFill rotWithShape="1">
          <a:blip xmlns:r="http://schemas.openxmlformats.org/officeDocument/2006/relationships"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7673A-144A-48B9-BAFB-97373F738B68}">
      <dsp:nvSpPr>
        <dsp:cNvPr id="0" name=""/>
        <dsp:cNvSpPr/>
      </dsp:nvSpPr>
      <dsp:spPr>
        <a:xfrm>
          <a:off x="2242800" y="2460433"/>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Package compliance scan within 1 day: for Line Maint. Packages.</a:t>
          </a:r>
        </a:p>
      </dsp:txBody>
      <dsp:txXfrm>
        <a:off x="2242800" y="2460433"/>
        <a:ext cx="1800000" cy="1035000"/>
      </dsp:txXfrm>
    </dsp:sp>
    <dsp:sp modelId="{08506636-8036-44EC-83DE-F47779AAD7BE}">
      <dsp:nvSpPr>
        <dsp:cNvPr id="0" name=""/>
        <dsp:cNvSpPr/>
      </dsp:nvSpPr>
      <dsp:spPr>
        <a:xfrm>
          <a:off x="2781630" y="1316158"/>
          <a:ext cx="810000" cy="810000"/>
        </a:xfrm>
        <a:prstGeom prst="rect">
          <a:avLst/>
        </a:prstGeom>
        <a:blipFill dpi="0" rotWithShape="1">
          <a:blip xmlns:r="http://schemas.openxmlformats.org/officeDocument/2006/relationships" r:embed="rId5">
            <a:alphaModFix amt="80446"/>
            <a:extLst>
              <a:ext uri="{837473B0-CC2E-450A-ABE3-18F120FF3D39}">
                <a1611:picAttrSrcUrl xmlns:a1611="http://schemas.microsoft.com/office/drawing/2016/11/main" r:i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CCA0B8-937A-4FFD-8220-3B7AC47954D9}">
      <dsp:nvSpPr>
        <dsp:cNvPr id="0" name=""/>
        <dsp:cNvSpPr/>
      </dsp:nvSpPr>
      <dsp:spPr>
        <a:xfrm>
          <a:off x="4357800" y="2584080"/>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Package compliance scan within 3 days: for Heavy Maint. Packages.</a:t>
          </a:r>
        </a:p>
      </dsp:txBody>
      <dsp:txXfrm>
        <a:off x="4357800" y="2584080"/>
        <a:ext cx="1800000" cy="1035000"/>
      </dsp:txXfrm>
    </dsp:sp>
    <dsp:sp modelId="{699BE05C-BA5B-41E1-9530-A561509EA33F}">
      <dsp:nvSpPr>
        <dsp:cNvPr id="0" name=""/>
        <dsp:cNvSpPr/>
      </dsp:nvSpPr>
      <dsp:spPr>
        <a:xfrm>
          <a:off x="6967800" y="1448358"/>
          <a:ext cx="810000" cy="810000"/>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0D6235-E9EB-480D-9C7B-7A77C829F4BE}">
      <dsp:nvSpPr>
        <dsp:cNvPr id="0" name=""/>
        <dsp:cNvSpPr/>
      </dsp:nvSpPr>
      <dsp:spPr>
        <a:xfrm>
          <a:off x="6472800" y="2584080"/>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Senior most SIC /AME responsible for the closure of packages within timeline per MSA.</a:t>
          </a:r>
        </a:p>
      </dsp:txBody>
      <dsp:txXfrm>
        <a:off x="6472800" y="2584080"/>
        <a:ext cx="1800000" cy="1035000"/>
      </dsp:txXfrm>
    </dsp:sp>
    <dsp:sp modelId="{98297089-AF2F-4D96-B0D7-2C6B2AFC7117}">
      <dsp:nvSpPr>
        <dsp:cNvPr id="0" name=""/>
        <dsp:cNvSpPr/>
      </dsp:nvSpPr>
      <dsp:spPr>
        <a:xfrm>
          <a:off x="9082800" y="1448358"/>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D22D0-5B73-4436-BCD8-97FFE230C9B6}">
      <dsp:nvSpPr>
        <dsp:cNvPr id="0" name=""/>
        <dsp:cNvSpPr/>
      </dsp:nvSpPr>
      <dsp:spPr>
        <a:xfrm>
          <a:off x="8587800" y="2584080"/>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In case of any noncompliance or delay in closure of packages Enforcement Action is vested with the departmental head.</a:t>
          </a:r>
        </a:p>
      </dsp:txBody>
      <dsp:txXfrm>
        <a:off x="8587800" y="2584080"/>
        <a:ext cx="1800000" cy="103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FF4BE-6B91-4D3E-994B-60505DD3A088}">
      <dsp:nvSpPr>
        <dsp:cNvPr id="0" name=""/>
        <dsp:cNvSpPr/>
      </dsp:nvSpPr>
      <dsp:spPr>
        <a:xfrm>
          <a:off x="1029500" y="532466"/>
          <a:ext cx="1472375" cy="1472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824BB0-B275-41EB-BF6C-C1D7B38F6EEF}">
      <dsp:nvSpPr>
        <dsp:cNvPr id="0" name=""/>
        <dsp:cNvSpPr/>
      </dsp:nvSpPr>
      <dsp:spPr>
        <a:xfrm>
          <a:off x="422325" y="2447604"/>
          <a:ext cx="3271944" cy="122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In the new Ramco, there is no components’ configuration of the airplanes owned by AI / AI Exp / 3</a:t>
          </a:r>
          <a:r>
            <a:rPr lang="en-US" sz="1100" kern="1200" baseline="30000" dirty="0"/>
            <a:t>rd</a:t>
          </a:r>
          <a:r>
            <a:rPr lang="en-US" sz="1100" kern="1200" dirty="0"/>
            <a:t> parties</a:t>
          </a:r>
          <a:r>
            <a:rPr lang="en-US" sz="1100" kern="1200" dirty="0">
              <a:solidFill>
                <a:schemeClr val="tx1"/>
              </a:solidFill>
            </a:rPr>
            <a:t>, </a:t>
          </a:r>
          <a:r>
            <a:rPr lang="en-US" sz="1100" u="sng" kern="1200" dirty="0">
              <a:solidFill>
                <a:schemeClr val="tx1"/>
              </a:solidFill>
            </a:rPr>
            <a:t>so we need to provide component replacement details (P/N, OFF# ON#) in discrepancy corrective action and generate discrepancy report and sign.</a:t>
          </a:r>
        </a:p>
      </dsp:txBody>
      <dsp:txXfrm>
        <a:off x="422325" y="2447604"/>
        <a:ext cx="3271944" cy="1229062"/>
      </dsp:txXfrm>
    </dsp:sp>
    <dsp:sp modelId="{FC4E36CF-2217-42A7-B9D3-4DCC4A2B2577}">
      <dsp:nvSpPr>
        <dsp:cNvPr id="0" name=""/>
        <dsp:cNvSpPr/>
      </dsp:nvSpPr>
      <dsp:spPr>
        <a:xfrm>
          <a:off x="4874035" y="532466"/>
          <a:ext cx="1472375" cy="1472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9ADE13-5366-4ABA-94E2-0DB8AA250B9E}">
      <dsp:nvSpPr>
        <dsp:cNvPr id="0" name=""/>
        <dsp:cNvSpPr/>
      </dsp:nvSpPr>
      <dsp:spPr>
        <a:xfrm>
          <a:off x="3974251" y="2481698"/>
          <a:ext cx="3271944" cy="122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i="1" kern="1200" dirty="0">
              <a:solidFill>
                <a:schemeClr val="tx1"/>
              </a:solidFill>
            </a:rPr>
            <a:t>No MR, No CR, No PPCR, No MRN for component issued by operator</a:t>
          </a:r>
        </a:p>
        <a:p>
          <a:pPr marL="0" lvl="0" indent="0" algn="ctr" defTabSz="533400">
            <a:lnSpc>
              <a:spcPct val="100000"/>
            </a:lnSpc>
            <a:spcBef>
              <a:spcPct val="0"/>
            </a:spcBef>
            <a:spcAft>
              <a:spcPct val="35000"/>
            </a:spcAft>
            <a:buNone/>
          </a:pPr>
          <a:r>
            <a:rPr lang="en-US" sz="1200" i="1" kern="1200" dirty="0">
              <a:solidFill>
                <a:schemeClr val="tx1"/>
              </a:solidFill>
            </a:rPr>
            <a:t>However, if component issue from AIESL store and belong to AIESL then MR,CR/PPCR, MRN to be carried out.</a:t>
          </a:r>
        </a:p>
        <a:p>
          <a:pPr marL="0" lvl="0" indent="0" algn="ctr" defTabSz="533400">
            <a:lnSpc>
              <a:spcPct val="100000"/>
            </a:lnSpc>
            <a:spcBef>
              <a:spcPct val="0"/>
            </a:spcBef>
            <a:spcAft>
              <a:spcPct val="35000"/>
            </a:spcAft>
            <a:buNone/>
          </a:pPr>
          <a:endParaRPr lang="en-US" sz="1100" kern="1200" dirty="0"/>
        </a:p>
      </dsp:txBody>
      <dsp:txXfrm>
        <a:off x="3974251" y="2481698"/>
        <a:ext cx="3271944" cy="1229062"/>
      </dsp:txXfrm>
    </dsp:sp>
    <dsp:sp modelId="{6994C3EB-E282-4203-A22D-1684392AD2C3}">
      <dsp:nvSpPr>
        <dsp:cNvPr id="0" name=""/>
        <dsp:cNvSpPr/>
      </dsp:nvSpPr>
      <dsp:spPr>
        <a:xfrm>
          <a:off x="8718571" y="532466"/>
          <a:ext cx="1472375" cy="1472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74067B-F17C-4649-9EE0-53949CF3B81C}">
      <dsp:nvSpPr>
        <dsp:cNvPr id="0" name=""/>
        <dsp:cNvSpPr/>
      </dsp:nvSpPr>
      <dsp:spPr>
        <a:xfrm>
          <a:off x="7818786" y="2481698"/>
          <a:ext cx="3271944" cy="122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This will simplify the transactions and reduce the time incurred searching the items from the configuration of the airplane.</a:t>
          </a:r>
        </a:p>
      </dsp:txBody>
      <dsp:txXfrm>
        <a:off x="7818786" y="2481698"/>
        <a:ext cx="3271944" cy="12290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277E0-7030-AB45-A829-DEEBCCB26795}">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49E034-75E7-AE41-ADE0-7419004982E4}">
      <dsp:nvSpPr>
        <dsp:cNvPr id="0" name=""/>
        <dsp:cNvSpPr/>
      </dsp:nvSpPr>
      <dsp:spPr>
        <a:xfrm>
          <a:off x="0" y="0"/>
          <a:ext cx="10515600" cy="1079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Internet speed and bandwidth issues peculiar to the Ramco in Delhi. </a:t>
          </a:r>
        </a:p>
        <a:p>
          <a:pPr marL="0" lvl="0" indent="0" algn="l" defTabSz="844550">
            <a:lnSpc>
              <a:spcPct val="90000"/>
            </a:lnSpc>
            <a:spcBef>
              <a:spcPct val="0"/>
            </a:spcBef>
            <a:spcAft>
              <a:spcPct val="35000"/>
            </a:spcAft>
            <a:buNone/>
          </a:pPr>
          <a:r>
            <a:rPr lang="en-US" sz="1900" kern="1200" dirty="0"/>
            <a:t>Prospective Solution: As per Sh. Achal Sharma, Dy GM, IT-MRO, the new bidder will upgrade the IT infrastructure especially the LAN in our premises, T3, T2.</a:t>
          </a:r>
        </a:p>
      </dsp:txBody>
      <dsp:txXfrm>
        <a:off x="0" y="0"/>
        <a:ext cx="10515600" cy="1079580"/>
      </dsp:txXfrm>
    </dsp:sp>
    <dsp:sp modelId="{F766263B-461F-D94F-A084-7C9A5F50ACEA}">
      <dsp:nvSpPr>
        <dsp:cNvPr id="0" name=""/>
        <dsp:cNvSpPr/>
      </dsp:nvSpPr>
      <dsp:spPr>
        <a:xfrm>
          <a:off x="0" y="107958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A62E09-5740-AE41-841F-0FEB7E66BCB9}">
      <dsp:nvSpPr>
        <dsp:cNvPr id="0" name=""/>
        <dsp:cNvSpPr/>
      </dsp:nvSpPr>
      <dsp:spPr>
        <a:xfrm>
          <a:off x="0" y="1079580"/>
          <a:ext cx="10515600" cy="1079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843138"/>
              </a:solidFill>
            </a:rPr>
            <a:t>Fast moving parts i.e. wheels , oxygen bottles’ earlier transaction not updated in timely manner resulting in difficulty carrying out current transaction.</a:t>
          </a:r>
        </a:p>
      </dsp:txBody>
      <dsp:txXfrm>
        <a:off x="0" y="1079580"/>
        <a:ext cx="10515600" cy="1079580"/>
      </dsp:txXfrm>
    </dsp:sp>
    <dsp:sp modelId="{009A777C-865A-5446-8459-2C0586865382}">
      <dsp:nvSpPr>
        <dsp:cNvPr id="0" name=""/>
        <dsp:cNvSpPr/>
      </dsp:nvSpPr>
      <dsp:spPr>
        <a:xfrm>
          <a:off x="0" y="215916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E36344-79BE-FA43-A4A1-4E5677CB9A2E}">
      <dsp:nvSpPr>
        <dsp:cNvPr id="0" name=""/>
        <dsp:cNvSpPr/>
      </dsp:nvSpPr>
      <dsp:spPr>
        <a:xfrm>
          <a:off x="0" y="2159160"/>
          <a:ext cx="10515600" cy="1079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US" sz="1900" kern="1200" dirty="0"/>
        </a:p>
      </dsp:txBody>
      <dsp:txXfrm>
        <a:off x="0" y="2159160"/>
        <a:ext cx="10515600" cy="1079580"/>
      </dsp:txXfrm>
    </dsp:sp>
    <dsp:sp modelId="{BFDF96F6-A669-8B45-8089-158F3FA1C72B}">
      <dsp:nvSpPr>
        <dsp:cNvPr id="0" name=""/>
        <dsp:cNvSpPr/>
      </dsp:nvSpPr>
      <dsp:spPr>
        <a:xfrm>
          <a:off x="0" y="323874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2BA43-E66A-254F-B0B1-81629135C46E}">
      <dsp:nvSpPr>
        <dsp:cNvPr id="0" name=""/>
        <dsp:cNvSpPr/>
      </dsp:nvSpPr>
      <dsp:spPr>
        <a:xfrm>
          <a:off x="0" y="3238740"/>
          <a:ext cx="10515600" cy="1079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US" sz="1900" kern="1200" dirty="0"/>
        </a:p>
      </dsp:txBody>
      <dsp:txXfrm>
        <a:off x="0" y="3238740"/>
        <a:ext cx="10515600" cy="1079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F3B56-08FE-C44E-B48D-8F493A3BAF21}">
      <dsp:nvSpPr>
        <dsp:cNvPr id="0" name=""/>
        <dsp:cNvSpPr/>
      </dsp:nvSpPr>
      <dsp:spPr>
        <a:xfrm>
          <a:off x="5094045" y="3077654"/>
          <a:ext cx="2235825" cy="144830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a:t>Handover to Progress in whatever condition.</a:t>
          </a:r>
        </a:p>
      </dsp:txBody>
      <dsp:txXfrm>
        <a:off x="5796608" y="3471546"/>
        <a:ext cx="1501448" cy="1022601"/>
      </dsp:txXfrm>
    </dsp:sp>
    <dsp:sp modelId="{17166546-FD19-4942-8715-CA3C76C15317}">
      <dsp:nvSpPr>
        <dsp:cNvPr id="0" name=""/>
        <dsp:cNvSpPr/>
      </dsp:nvSpPr>
      <dsp:spPr>
        <a:xfrm>
          <a:off x="567171" y="2759504"/>
          <a:ext cx="2235825" cy="144830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a:t>Remove components with due care, else warranty claims not honored..</a:t>
          </a:r>
        </a:p>
      </dsp:txBody>
      <dsp:txXfrm>
        <a:off x="598986" y="3153397"/>
        <a:ext cx="1501448" cy="1022601"/>
      </dsp:txXfrm>
    </dsp:sp>
    <dsp:sp modelId="{85F712C2-79E1-4042-8E02-333F288F851A}">
      <dsp:nvSpPr>
        <dsp:cNvPr id="0" name=""/>
        <dsp:cNvSpPr/>
      </dsp:nvSpPr>
      <dsp:spPr>
        <a:xfrm>
          <a:off x="5094045" y="29835"/>
          <a:ext cx="2235825" cy="144830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Scrap locally to FOD Bins.</a:t>
          </a:r>
          <a:r>
            <a:rPr lang="en-US" sz="1200" kern="1200" dirty="0">
              <a:solidFill>
                <a:srgbClr val="FF0000"/>
              </a:solidFill>
            </a:rPr>
            <a:t> Update in discrepancy</a:t>
          </a:r>
          <a:r>
            <a:rPr lang="en-US" sz="1200" kern="1200" dirty="0"/>
            <a:t>.</a:t>
          </a:r>
        </a:p>
      </dsp:txBody>
      <dsp:txXfrm>
        <a:off x="5796608" y="61650"/>
        <a:ext cx="1501448" cy="1022601"/>
      </dsp:txXfrm>
    </dsp:sp>
    <dsp:sp modelId="{B1F6C69C-2D10-6845-9D9A-ADB4035856F3}">
      <dsp:nvSpPr>
        <dsp:cNvPr id="0" name=""/>
        <dsp:cNvSpPr/>
      </dsp:nvSpPr>
      <dsp:spPr>
        <a:xfrm>
          <a:off x="647706" y="141514"/>
          <a:ext cx="2235825" cy="144830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a:solidFill>
                <a:srgbClr val="FF0000"/>
              </a:solidFill>
            </a:rPr>
            <a:t>DRDO/SESF: Avoid forced replacements, as it generates Spurious AMRNs, which are not regularized easily</a:t>
          </a:r>
          <a:r>
            <a:rPr lang="en-US" sz="1000" kern="1200" dirty="0"/>
            <a:t>.</a:t>
          </a:r>
        </a:p>
      </dsp:txBody>
      <dsp:txXfrm>
        <a:off x="679521" y="173329"/>
        <a:ext cx="1501448" cy="1022601"/>
      </dsp:txXfrm>
    </dsp:sp>
    <dsp:sp modelId="{A000BC19-12BD-914D-B841-D766DA24358A}">
      <dsp:nvSpPr>
        <dsp:cNvPr id="0" name=""/>
        <dsp:cNvSpPr/>
      </dsp:nvSpPr>
      <dsp:spPr>
        <a:xfrm>
          <a:off x="2109798" y="257979"/>
          <a:ext cx="1959741" cy="1959741"/>
        </a:xfrm>
        <a:prstGeom prst="pieWedg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Normal </a:t>
          </a:r>
          <a:r>
            <a:rPr lang="en-US" sz="1700" kern="1200">
              <a:latin typeface="Calibri"/>
            </a:rPr>
            <a:t>Transactions</a:t>
          </a:r>
          <a:endParaRPr lang="en-US" sz="1700" kern="1200"/>
        </a:p>
      </dsp:txBody>
      <dsp:txXfrm>
        <a:off x="2683793" y="831974"/>
        <a:ext cx="1385746" cy="1385746"/>
      </dsp:txXfrm>
    </dsp:sp>
    <dsp:sp modelId="{A7FA8C33-3827-9340-861A-9D6AD719108D}">
      <dsp:nvSpPr>
        <dsp:cNvPr id="0" name=""/>
        <dsp:cNvSpPr/>
      </dsp:nvSpPr>
      <dsp:spPr>
        <a:xfrm rot="5400000">
          <a:off x="4160059" y="257979"/>
          <a:ext cx="1959741" cy="1959741"/>
        </a:xfrm>
        <a:prstGeom prst="pieWedg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Seal Beams</a:t>
          </a:r>
        </a:p>
      </dsp:txBody>
      <dsp:txXfrm rot="-5400000">
        <a:off x="4160059" y="831974"/>
        <a:ext cx="1385746" cy="1385746"/>
      </dsp:txXfrm>
    </dsp:sp>
    <dsp:sp modelId="{80FB2A0D-E556-1F48-91EA-F45026E93FD8}">
      <dsp:nvSpPr>
        <dsp:cNvPr id="0" name=""/>
        <dsp:cNvSpPr/>
      </dsp:nvSpPr>
      <dsp:spPr>
        <a:xfrm rot="10800000">
          <a:off x="4191003" y="2285998"/>
          <a:ext cx="1959741" cy="1959741"/>
        </a:xfrm>
        <a:prstGeom prst="pieWedg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{Filters, life vests, packings, brackets}</a:t>
          </a:r>
        </a:p>
      </dsp:txBody>
      <dsp:txXfrm rot="10800000">
        <a:off x="4191003" y="2285998"/>
        <a:ext cx="1385746" cy="1385746"/>
      </dsp:txXfrm>
    </dsp:sp>
    <dsp:sp modelId="{D360AAC1-DC83-B940-9C62-DDDA896CEBA8}">
      <dsp:nvSpPr>
        <dsp:cNvPr id="0" name=""/>
        <dsp:cNvSpPr/>
      </dsp:nvSpPr>
      <dsp:spPr>
        <a:xfrm rot="16200000">
          <a:off x="2132884" y="2285998"/>
          <a:ext cx="1959741" cy="1959741"/>
        </a:xfrm>
        <a:prstGeom prst="pieWedg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Warranty Claims, CID</a:t>
          </a:r>
        </a:p>
      </dsp:txBody>
      <dsp:txXfrm rot="5400000">
        <a:off x="2706879" y="2285998"/>
        <a:ext cx="1385746" cy="1385746"/>
      </dsp:txXfrm>
    </dsp:sp>
    <dsp:sp modelId="{D6CFB1A3-EE1E-694D-9838-99C48D5B69F9}">
      <dsp:nvSpPr>
        <dsp:cNvPr id="0" name=""/>
        <dsp:cNvSpPr/>
      </dsp:nvSpPr>
      <dsp:spPr>
        <a:xfrm flipH="1">
          <a:off x="761999" y="852965"/>
          <a:ext cx="829029" cy="588375"/>
        </a:xfrm>
        <a:prstGeom prst="circularArrow">
          <a:avLst/>
        </a:prstGeom>
        <a:solidFill>
          <a:schemeClr val="accent1">
            <a:tint val="60000"/>
            <a:hueOff val="0"/>
            <a:satOff val="0"/>
            <a:lumOff val="0"/>
            <a:alphaOff val="0"/>
          </a:schemeClr>
        </a:solidFill>
        <a:ln>
          <a:solidFill>
            <a:schemeClr val="accent1">
              <a:shade val="95000"/>
              <a:satMod val="105000"/>
            </a:schemeClr>
          </a:solidFill>
        </a:ln>
        <a:effectLst/>
        <a:sp3d z="5715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6C25A784-1E08-2E44-B1AE-90E21CCC599A}">
      <dsp:nvSpPr>
        <dsp:cNvPr id="0" name=""/>
        <dsp:cNvSpPr/>
      </dsp:nvSpPr>
      <dsp:spPr>
        <a:xfrm rot="16654743">
          <a:off x="5255722" y="1908772"/>
          <a:ext cx="676631" cy="588375"/>
        </a:xfrm>
        <a:prstGeom prst="circularArrow">
          <a:avLst/>
        </a:prstGeom>
        <a:solidFill>
          <a:schemeClr val="accent1">
            <a:tint val="60000"/>
            <a:hueOff val="0"/>
            <a:satOff val="0"/>
            <a:lumOff val="0"/>
            <a:alphaOff val="0"/>
          </a:schemeClr>
        </a:solidFill>
        <a:ln>
          <a:noFill/>
        </a:ln>
        <a:effectLst/>
        <a:sp3d z="5715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B58F6-02D3-43FF-B3B1-4CED6D09596C}" type="datetimeFigureOut">
              <a:rPr lang="en-US" smtClean="0"/>
              <a:t>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E83B7-9754-4D2B-BA7D-F9C8F44CBB68}" type="slidenum">
              <a:rPr lang="en-US" smtClean="0"/>
              <a:t>‹#›</a:t>
            </a:fld>
            <a:endParaRPr lang="en-US"/>
          </a:p>
        </p:txBody>
      </p:sp>
    </p:spTree>
    <p:extLst>
      <p:ext uri="{BB962C8B-B14F-4D97-AF65-F5344CB8AC3E}">
        <p14:creationId xmlns:p14="http://schemas.microsoft.com/office/powerpoint/2010/main" val="4226102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2E83B7-9754-4D2B-BA7D-F9C8F44CBB68}" type="slidenum">
              <a:rPr lang="en-US" smtClean="0"/>
              <a:t>20</a:t>
            </a:fld>
            <a:endParaRPr lang="en-US"/>
          </a:p>
        </p:txBody>
      </p:sp>
    </p:spTree>
    <p:extLst>
      <p:ext uri="{BB962C8B-B14F-4D97-AF65-F5344CB8AC3E}">
        <p14:creationId xmlns:p14="http://schemas.microsoft.com/office/powerpoint/2010/main" val="271300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191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7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49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033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8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160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969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858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993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24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1/23/24</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465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1/23/24</a:t>
            </a:fld>
            <a:endParaRPr lang="en-US"/>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3357159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worldskillsteamuk/8518655838/in/album-72157632924575756/"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aiesl.in/ramco"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mailto:ravindra.joshi@aiesl.in" TargetMode="External"/><Relationship Id="rId13" Type="http://schemas.openxmlformats.org/officeDocument/2006/relationships/hyperlink" Target="mailto:premansu.das@aiesl.in" TargetMode="External"/><Relationship Id="rId18" Type="http://schemas.openxmlformats.org/officeDocument/2006/relationships/hyperlink" Target="mailto:yerram.radhika@aiesl.in" TargetMode="External"/><Relationship Id="rId26" Type="http://schemas.openxmlformats.org/officeDocument/2006/relationships/hyperlink" Target="mailto:r.ahilarajan@aiesl.in" TargetMode="External"/><Relationship Id="rId3" Type="http://schemas.openxmlformats.org/officeDocument/2006/relationships/hyperlink" Target="mailto:ashok_ail@yahoo.co.in" TargetMode="External"/><Relationship Id="rId21" Type="http://schemas.openxmlformats.org/officeDocument/2006/relationships/hyperlink" Target="mailto:mahmad.mahamood@aiesl.in" TargetMode="External"/><Relationship Id="rId7" Type="http://schemas.openxmlformats.org/officeDocument/2006/relationships/hyperlink" Target="mailto:gk.srivastav@aiesl.in" TargetMode="External"/><Relationship Id="rId12" Type="http://schemas.openxmlformats.org/officeDocument/2006/relationships/hyperlink" Target="mailto:tkrbaniara@gmail.com" TargetMode="External"/><Relationship Id="rId17" Type="http://schemas.openxmlformats.org/officeDocument/2006/relationships/hyperlink" Target="mailto:stores.maa@aiesl.in" TargetMode="External"/><Relationship Id="rId25" Type="http://schemas.openxmlformats.org/officeDocument/2006/relationships/hyperlink" Target="mailto:avinash.shetty@aiesl.in" TargetMode="External"/><Relationship Id="rId2" Type="http://schemas.openxmlformats.org/officeDocument/2006/relationships/hyperlink" Target="mailto:sunil.kumar7@aiesl.in" TargetMode="External"/><Relationship Id="rId16" Type="http://schemas.openxmlformats.org/officeDocument/2006/relationships/hyperlink" Target="mailto:vgopal.chellappa@aiesl.in" TargetMode="External"/><Relationship Id="rId20" Type="http://schemas.openxmlformats.org/officeDocument/2006/relationships/hyperlink" Target="mailto:gugu.hangi@aiesl.in" TargetMode="External"/><Relationship Id="rId1" Type="http://schemas.openxmlformats.org/officeDocument/2006/relationships/slideLayout" Target="../slideLayouts/slideLayout2.xml"/><Relationship Id="rId6" Type="http://schemas.openxmlformats.org/officeDocument/2006/relationships/hyperlink" Target="mailto:manish.duneja@aiesl.in" TargetMode="External"/><Relationship Id="rId11" Type="http://schemas.openxmlformats.org/officeDocument/2006/relationships/hyperlink" Target="mailto:mechrajenmr@gmail.com" TargetMode="External"/><Relationship Id="rId24" Type="http://schemas.openxmlformats.org/officeDocument/2006/relationships/hyperlink" Target="mailto:s.bansode@aiesl.in" TargetMode="External"/><Relationship Id="rId5" Type="http://schemas.openxmlformats.org/officeDocument/2006/relationships/hyperlink" Target="mailto:vivek.goel@aiesl.in" TargetMode="External"/><Relationship Id="rId15" Type="http://schemas.openxmlformats.org/officeDocument/2006/relationships/hyperlink" Target="mailto:sanjitmurmu22@gmail.com" TargetMode="External"/><Relationship Id="rId23" Type="http://schemas.openxmlformats.org/officeDocument/2006/relationships/hyperlink" Target="mailto:ajmeer.kasim@aiesl.in" TargetMode="External"/><Relationship Id="rId28" Type="http://schemas.openxmlformats.org/officeDocument/2006/relationships/hyperlink" Target="mailto:pramod.sahu@aiesl.in" TargetMode="External"/><Relationship Id="rId10" Type="http://schemas.openxmlformats.org/officeDocument/2006/relationships/hyperlink" Target="mailto:bmmeraiesloffice@gmail.com" TargetMode="External"/><Relationship Id="rId19" Type="http://schemas.openxmlformats.org/officeDocument/2006/relationships/hyperlink" Target="mailto:suresh.murty@yahoo.com" TargetMode="External"/><Relationship Id="rId4" Type="http://schemas.openxmlformats.org/officeDocument/2006/relationships/hyperlink" Target="mailto:azim.ansari@aiesl.in" TargetMode="External"/><Relationship Id="rId9" Type="http://schemas.openxmlformats.org/officeDocument/2006/relationships/hyperlink" Target="mailto:Sudip.adak@aiesl.in" TargetMode="External"/><Relationship Id="rId14" Type="http://schemas.openxmlformats.org/officeDocument/2006/relationships/hyperlink" Target="mailto:dawnrupa@gmail.com" TargetMode="External"/><Relationship Id="rId22" Type="http://schemas.openxmlformats.org/officeDocument/2006/relationships/hyperlink" Target="mailto:devising.gugulothu@aiesl.in" TargetMode="External"/><Relationship Id="rId27" Type="http://schemas.openxmlformats.org/officeDocument/2006/relationships/hyperlink" Target="mailto:smm.tr@aiesl.in"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4.svg"/><Relationship Id="rId4" Type="http://schemas.openxmlformats.org/officeDocument/2006/relationships/diagramQuickStyle" Target="../diagrams/quickStyle1.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861A-419B-B986-28DA-2B873B6A0B07}"/>
              </a:ext>
            </a:extLst>
          </p:cNvPr>
          <p:cNvSpPr>
            <a:spLocks noGrp="1"/>
          </p:cNvSpPr>
          <p:nvPr>
            <p:ph type="ctrTitle"/>
          </p:nvPr>
        </p:nvSpPr>
        <p:spPr>
          <a:xfrm>
            <a:off x="419332" y="793100"/>
            <a:ext cx="5221185" cy="3072015"/>
          </a:xfrm>
        </p:spPr>
        <p:txBody>
          <a:bodyPr anchor="b">
            <a:normAutofit fontScale="90000"/>
          </a:bodyPr>
          <a:lstStyle/>
          <a:p>
            <a:r>
              <a:rPr lang="en-US"/>
              <a:t>Ramco MRO Online </a:t>
            </a:r>
            <a:r>
              <a:rPr lang="en-US" err="1"/>
              <a:t>Workscope</a:t>
            </a:r>
            <a:r>
              <a:rPr lang="en-US"/>
              <a:t> </a:t>
            </a:r>
            <a:br>
              <a:rPr lang="en-US"/>
            </a:br>
            <a:endParaRPr lang="en-US"/>
          </a:p>
        </p:txBody>
      </p:sp>
      <p:sp>
        <p:nvSpPr>
          <p:cNvPr id="3" name="Subtitle 2">
            <a:extLst>
              <a:ext uri="{FF2B5EF4-FFF2-40B4-BE49-F238E27FC236}">
                <a16:creationId xmlns:a16="http://schemas.microsoft.com/office/drawing/2014/main" id="{57869072-CE3D-602B-164A-DC7565129B06}"/>
              </a:ext>
            </a:extLst>
          </p:cNvPr>
          <p:cNvSpPr>
            <a:spLocks noGrp="1"/>
          </p:cNvSpPr>
          <p:nvPr>
            <p:ph type="subTitle" idx="1"/>
          </p:nvPr>
        </p:nvSpPr>
        <p:spPr>
          <a:xfrm>
            <a:off x="870148" y="3962792"/>
            <a:ext cx="5221185" cy="2102108"/>
          </a:xfrm>
        </p:spPr>
        <p:txBody>
          <a:bodyPr anchor="t">
            <a:normAutofit fontScale="85000" lnSpcReduction="10000"/>
          </a:bodyPr>
          <a:lstStyle/>
          <a:p>
            <a:r>
              <a:rPr lang="en-US" dirty="0">
                <a:solidFill>
                  <a:srgbClr val="FF0000"/>
                </a:solidFill>
              </a:rPr>
              <a:t>22 JAN 2024, Version 2.0</a:t>
            </a:r>
          </a:p>
          <a:p>
            <a:r>
              <a:rPr lang="en-US" dirty="0"/>
              <a:t>—Sunil Kumar</a:t>
            </a:r>
          </a:p>
          <a:p>
            <a:r>
              <a:rPr lang="en-US" dirty="0"/>
              <a:t>AGM(B2), Base Maintenance, AIESL, IGI Airport, T2, N. Delhi</a:t>
            </a:r>
          </a:p>
          <a:p>
            <a:r>
              <a:rPr lang="en-US" dirty="0"/>
              <a:t>—Surendra Behal</a:t>
            </a:r>
          </a:p>
          <a:p>
            <a:r>
              <a:rPr lang="en-US" dirty="0"/>
              <a:t>DGM, </a:t>
            </a:r>
            <a:r>
              <a:rPr lang="en-US" dirty="0" err="1"/>
              <a:t>Safderjung</a:t>
            </a:r>
            <a:r>
              <a:rPr lang="en-US" dirty="0"/>
              <a:t> Airport, AIESL, N. Delhi</a:t>
            </a:r>
          </a:p>
        </p:txBody>
      </p:sp>
      <p:pic>
        <p:nvPicPr>
          <p:cNvPr id="4" name="Picture 3">
            <a:extLst>
              <a:ext uri="{FF2B5EF4-FFF2-40B4-BE49-F238E27FC236}">
                <a16:creationId xmlns:a16="http://schemas.microsoft.com/office/drawing/2014/main" id="{20ACC49B-8BD5-1820-6273-22E48DFF42A7}"/>
              </a:ext>
            </a:extLst>
          </p:cNvPr>
          <p:cNvPicPr>
            <a:picLocks noChangeAspect="1"/>
          </p:cNvPicPr>
          <p:nvPr/>
        </p:nvPicPr>
        <p:blipFill>
          <a:blip r:embed="rId2"/>
          <a:srcRect/>
          <a:stretch/>
        </p:blipFill>
        <p:spPr>
          <a:xfrm>
            <a:off x="5867400" y="1373731"/>
            <a:ext cx="5711093" cy="3271553"/>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extLst>
      <p:ext uri="{BB962C8B-B14F-4D97-AF65-F5344CB8AC3E}">
        <p14:creationId xmlns:p14="http://schemas.microsoft.com/office/powerpoint/2010/main" val="31805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5CA8-F7DC-76A2-052B-4D487D79202D}"/>
              </a:ext>
            </a:extLst>
          </p:cNvPr>
          <p:cNvSpPr>
            <a:spLocks noGrp="1"/>
          </p:cNvSpPr>
          <p:nvPr>
            <p:ph type="title"/>
          </p:nvPr>
        </p:nvSpPr>
        <p:spPr>
          <a:xfrm>
            <a:off x="6769570" y="530578"/>
            <a:ext cx="4771178" cy="1160110"/>
          </a:xfrm>
          <a:solidFill>
            <a:schemeClr val="accent2">
              <a:lumMod val="60000"/>
              <a:lumOff val="40000"/>
            </a:schemeClr>
          </a:solidFill>
        </p:spPr>
        <p:txBody>
          <a:bodyPr vert="horz" lIns="91440" tIns="45720" rIns="91440" bIns="45720" rtlCol="0" anchor="ctr">
            <a:normAutofit/>
          </a:bodyPr>
          <a:lstStyle/>
          <a:p>
            <a:r>
              <a:rPr lang="en-US" sz="2400" kern="1200">
                <a:solidFill>
                  <a:schemeClr val="tx1"/>
                </a:solidFill>
                <a:latin typeface="+mj-lt"/>
                <a:ea typeface="+mj-ea"/>
                <a:cs typeface="+mj-cs"/>
              </a:rPr>
              <a:t>SOP Component Replacement: Air India/AI Exp/other 3</a:t>
            </a:r>
            <a:r>
              <a:rPr lang="en-US" sz="2400" kern="1200" baseline="30000">
                <a:solidFill>
                  <a:schemeClr val="tx1"/>
                </a:solidFill>
                <a:latin typeface="+mj-lt"/>
                <a:ea typeface="+mj-ea"/>
                <a:cs typeface="+mj-cs"/>
              </a:rPr>
              <a:t>rd</a:t>
            </a:r>
            <a:r>
              <a:rPr lang="en-US" sz="2400" kern="1200">
                <a:solidFill>
                  <a:schemeClr val="tx1"/>
                </a:solidFill>
                <a:latin typeface="+mj-lt"/>
                <a:ea typeface="+mj-ea"/>
                <a:cs typeface="+mj-cs"/>
              </a:rPr>
              <a:t> Parties</a:t>
            </a:r>
          </a:p>
        </p:txBody>
      </p:sp>
      <p:pic>
        <p:nvPicPr>
          <p:cNvPr id="4" name="Content Placeholder 3">
            <a:extLst>
              <a:ext uri="{FF2B5EF4-FFF2-40B4-BE49-F238E27FC236}">
                <a16:creationId xmlns:a16="http://schemas.microsoft.com/office/drawing/2014/main" id="{3FE628D7-7FEF-73B4-B4AB-E46DD406753E}"/>
              </a:ext>
            </a:extLst>
          </p:cNvPr>
          <p:cNvPicPr>
            <a:picLocks noGrp="1" noChangeAspect="1"/>
          </p:cNvPicPr>
          <p:nvPr>
            <p:ph idx="1"/>
          </p:nvPr>
        </p:nvPicPr>
        <p:blipFill>
          <a:blip r:embed="rId2"/>
          <a:srcRect/>
          <a:stretch/>
        </p:blipFill>
        <p:spPr>
          <a:xfrm>
            <a:off x="526638" y="-1384"/>
            <a:ext cx="5373203" cy="6704747"/>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sp>
        <p:nvSpPr>
          <p:cNvPr id="6" name="TextBox 5">
            <a:extLst>
              <a:ext uri="{FF2B5EF4-FFF2-40B4-BE49-F238E27FC236}">
                <a16:creationId xmlns:a16="http://schemas.microsoft.com/office/drawing/2014/main" id="{35CB6B15-7646-5B3E-86D2-DC00CF7A3FA6}"/>
              </a:ext>
            </a:extLst>
          </p:cNvPr>
          <p:cNvSpPr txBox="1"/>
          <p:nvPr/>
        </p:nvSpPr>
        <p:spPr>
          <a:xfrm>
            <a:off x="6769570" y="1825625"/>
            <a:ext cx="4771178" cy="438890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dirty="0"/>
              <a:t>Material Request Form(MRF, left side).</a:t>
            </a:r>
          </a:p>
          <a:p>
            <a:pPr indent="-228600">
              <a:lnSpc>
                <a:spcPct val="90000"/>
              </a:lnSpc>
              <a:spcAft>
                <a:spcPts val="600"/>
              </a:spcAft>
              <a:buFont typeface="Arial" panose="020B0604020202020204" pitchFamily="34" charset="0"/>
              <a:buChar char="•"/>
            </a:pPr>
            <a:r>
              <a:rPr lang="en-US" sz="2400" dirty="0"/>
              <a:t>AIESL MRO personnel will get all the components issued by Air India itself through a request made using the MRF. Such an MRF form can be sent by </a:t>
            </a:r>
            <a:r>
              <a:rPr lang="en-US" sz="2800" dirty="0"/>
              <a:t>email.</a:t>
            </a:r>
            <a:endParaRPr lang="en-US" sz="2400" dirty="0"/>
          </a:p>
          <a:p>
            <a:pPr>
              <a:lnSpc>
                <a:spcPct val="90000"/>
              </a:lnSpc>
              <a:spcAft>
                <a:spcPts val="600"/>
              </a:spcAft>
            </a:pPr>
            <a:r>
              <a:rPr lang="ru-RU" sz="2400" dirty="0">
                <a:solidFill>
                  <a:srgbClr val="C00000"/>
                </a:solidFill>
              </a:rPr>
              <a:t>👈🏻 </a:t>
            </a:r>
            <a:r>
              <a:rPr lang="en-US" sz="2400" dirty="0">
                <a:solidFill>
                  <a:srgbClr val="C00000"/>
                </a:solidFill>
              </a:rPr>
              <a:t>Note:- Find the Landscape MRF sheet in the section: USEFUL FORMS, at the end.</a:t>
            </a:r>
          </a:p>
        </p:txBody>
      </p:sp>
    </p:spTree>
    <p:extLst>
      <p:ext uri="{BB962C8B-B14F-4D97-AF65-F5344CB8AC3E}">
        <p14:creationId xmlns:p14="http://schemas.microsoft.com/office/powerpoint/2010/main" val="567565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1D38-28F9-F036-61F7-8EB93575BF78}"/>
              </a:ext>
            </a:extLst>
          </p:cNvPr>
          <p:cNvSpPr>
            <a:spLocks noGrp="1"/>
          </p:cNvSpPr>
          <p:nvPr>
            <p:ph type="title"/>
          </p:nvPr>
        </p:nvSpPr>
        <p:spPr>
          <a:xfrm>
            <a:off x="838200" y="375399"/>
            <a:ext cx="10515600" cy="1325563"/>
          </a:xfrm>
        </p:spPr>
        <p:txBody>
          <a:bodyPr>
            <a:normAutofit/>
          </a:bodyPr>
          <a:lstStyle/>
          <a:p>
            <a:r>
              <a:rPr lang="en-US" dirty="0"/>
              <a:t>Component Replacement to be updated in discrepancy —AI/AI Exp/ 3</a:t>
            </a:r>
            <a:r>
              <a:rPr lang="en-US" baseline="30000" dirty="0"/>
              <a:t>rd</a:t>
            </a:r>
            <a:r>
              <a:rPr lang="en-US" dirty="0"/>
              <a:t> parties</a:t>
            </a:r>
          </a:p>
        </p:txBody>
      </p:sp>
      <p:graphicFrame>
        <p:nvGraphicFramePr>
          <p:cNvPr id="7" name="Content Placeholder 2">
            <a:extLst>
              <a:ext uri="{FF2B5EF4-FFF2-40B4-BE49-F238E27FC236}">
                <a16:creationId xmlns:a16="http://schemas.microsoft.com/office/drawing/2014/main" id="{377F0C9B-87D1-12AE-EF9E-523F033B724D}"/>
              </a:ext>
            </a:extLst>
          </p:cNvPr>
          <p:cNvGraphicFramePr>
            <a:graphicFrameLocks noGrp="1"/>
          </p:cNvGraphicFramePr>
          <p:nvPr>
            <p:ph idx="1"/>
          </p:nvPr>
        </p:nvGraphicFramePr>
        <p:xfrm>
          <a:off x="133353" y="1941816"/>
          <a:ext cx="11220447" cy="424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D4AC98F5-D2BE-8E3F-49A1-1B856D915A94}"/>
              </a:ext>
            </a:extLst>
          </p:cNvPr>
          <p:cNvCxnSpPr/>
          <p:nvPr/>
        </p:nvCxnSpPr>
        <p:spPr>
          <a:xfrm>
            <a:off x="457200" y="558800"/>
            <a:ext cx="0" cy="518160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60286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129C-0ED1-458F-DC7E-C4B3901AADE1}"/>
              </a:ext>
            </a:extLst>
          </p:cNvPr>
          <p:cNvSpPr>
            <a:spLocks noGrp="1"/>
          </p:cNvSpPr>
          <p:nvPr>
            <p:ph type="title"/>
          </p:nvPr>
        </p:nvSpPr>
        <p:spPr/>
        <p:txBody>
          <a:bodyPr>
            <a:normAutofit/>
          </a:bodyPr>
          <a:lstStyle/>
          <a:p>
            <a:r>
              <a:rPr lang="en-US" dirty="0"/>
              <a:t>U/S Component Manual Tag using FTM U/S tag Form</a:t>
            </a:r>
            <a:endParaRPr lang="en-US" strike="sngStrike" dirty="0">
              <a:solidFill>
                <a:srgbClr val="C00000"/>
              </a:solidFill>
            </a:endParaRPr>
          </a:p>
        </p:txBody>
      </p:sp>
      <p:sp>
        <p:nvSpPr>
          <p:cNvPr id="8" name="TextBox 7">
            <a:extLst>
              <a:ext uri="{FF2B5EF4-FFF2-40B4-BE49-F238E27FC236}">
                <a16:creationId xmlns:a16="http://schemas.microsoft.com/office/drawing/2014/main" id="{F6103754-34E6-35EA-2534-253F601CE905}"/>
              </a:ext>
            </a:extLst>
          </p:cNvPr>
          <p:cNvSpPr txBox="1"/>
          <p:nvPr/>
        </p:nvSpPr>
        <p:spPr>
          <a:xfrm>
            <a:off x="1642860" y="4990373"/>
            <a:ext cx="8116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00"/>
                </a:solidFill>
                <a:highlight>
                  <a:srgbClr val="C0C0C0"/>
                </a:highlight>
              </a:rPr>
              <a:t>ALSO WRITE PACKAGE NO.  ON THE TECHLOG PAGE APPROPRIATELY.</a:t>
            </a:r>
          </a:p>
        </p:txBody>
      </p:sp>
      <p:sp>
        <p:nvSpPr>
          <p:cNvPr id="9" name="Content Placeholder 8">
            <a:extLst>
              <a:ext uri="{FF2B5EF4-FFF2-40B4-BE49-F238E27FC236}">
                <a16:creationId xmlns:a16="http://schemas.microsoft.com/office/drawing/2014/main" id="{4B37B835-5B90-BF55-35DB-195E1E11E4DD}"/>
              </a:ext>
            </a:extLst>
          </p:cNvPr>
          <p:cNvSpPr>
            <a:spLocks noGrp="1"/>
          </p:cNvSpPr>
          <p:nvPr>
            <p:ph idx="1"/>
          </p:nvPr>
        </p:nvSpPr>
        <p:spPr>
          <a:xfrm>
            <a:off x="691086" y="1866721"/>
            <a:ext cx="10515600" cy="3859742"/>
          </a:xfrm>
        </p:spPr>
        <p:txBody>
          <a:bodyPr/>
          <a:lstStyle/>
          <a:p>
            <a:r>
              <a:rPr lang="en-GB" dirty="0">
                <a:solidFill>
                  <a:srgbClr val="843138"/>
                </a:solidFill>
              </a:rPr>
              <a:t>Use FTM U/S tag format fill all details and sign and handover item with tag to progress.</a:t>
            </a:r>
          </a:p>
          <a:p>
            <a:r>
              <a:rPr lang="en-GB" dirty="0">
                <a:solidFill>
                  <a:srgbClr val="843138"/>
                </a:solidFill>
              </a:rPr>
              <a:t>Ensure P/N,S/N removal position, removal date, reason for removal, removed from A/C or P/N,AIESL work order, operator work order are mentioned on tag.</a:t>
            </a:r>
            <a:endParaRPr lang="en-IN" dirty="0">
              <a:solidFill>
                <a:srgbClr val="843138"/>
              </a:solidFill>
            </a:endParaRPr>
          </a:p>
        </p:txBody>
      </p:sp>
    </p:spTree>
    <p:extLst>
      <p:ext uri="{BB962C8B-B14F-4D97-AF65-F5344CB8AC3E}">
        <p14:creationId xmlns:p14="http://schemas.microsoft.com/office/powerpoint/2010/main" val="287897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Electronics protoboard">
            <a:extLst>
              <a:ext uri="{FF2B5EF4-FFF2-40B4-BE49-F238E27FC236}">
                <a16:creationId xmlns:a16="http://schemas.microsoft.com/office/drawing/2014/main" id="{58A72674-42F5-04FA-FE22-4110CB5AFB65}"/>
              </a:ext>
            </a:extLst>
          </p:cNvPr>
          <p:cNvPicPr>
            <a:picLocks noChangeAspect="1"/>
          </p:cNvPicPr>
          <p:nvPr/>
        </p:nvPicPr>
        <p:blipFill rotWithShape="1">
          <a:blip r:embed="rId2"/>
          <a:srcRect l="9367" r="43372"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FA76518D-2CFF-B100-0CD8-18278BA42636}"/>
              </a:ext>
            </a:extLst>
          </p:cNvPr>
          <p:cNvSpPr>
            <a:spLocks noGrp="1"/>
          </p:cNvSpPr>
          <p:nvPr>
            <p:ph type="title"/>
          </p:nvPr>
        </p:nvSpPr>
        <p:spPr>
          <a:xfrm>
            <a:off x="5827048" y="407987"/>
            <a:ext cx="5721484" cy="1325563"/>
          </a:xfrm>
        </p:spPr>
        <p:txBody>
          <a:bodyPr>
            <a:normAutofit/>
          </a:bodyPr>
          <a:lstStyle/>
          <a:p>
            <a:r>
              <a:rPr lang="en-US" dirty="0"/>
              <a:t>Component Replacement</a:t>
            </a:r>
          </a:p>
        </p:txBody>
      </p:sp>
      <p:sp>
        <p:nvSpPr>
          <p:cNvPr id="18" name="Content Placeholder 2">
            <a:extLst>
              <a:ext uri="{FF2B5EF4-FFF2-40B4-BE49-F238E27FC236}">
                <a16:creationId xmlns:a16="http://schemas.microsoft.com/office/drawing/2014/main" id="{1599B21C-0081-4348-8F5B-734B40FF3825}"/>
              </a:ext>
            </a:extLst>
          </p:cNvPr>
          <p:cNvSpPr>
            <a:spLocks noGrp="1"/>
          </p:cNvSpPr>
          <p:nvPr>
            <p:ph idx="1"/>
          </p:nvPr>
        </p:nvSpPr>
        <p:spPr>
          <a:xfrm>
            <a:off x="5827048" y="1868487"/>
            <a:ext cx="5721484" cy="4351338"/>
          </a:xfrm>
        </p:spPr>
        <p:txBody>
          <a:bodyPr vert="horz" lIns="91440" tIns="45720" rIns="91440" bIns="45720" rtlCol="0">
            <a:normAutofit/>
          </a:bodyPr>
          <a:lstStyle/>
          <a:p>
            <a:pPr marL="0" indent="0">
              <a:buNone/>
            </a:pPr>
            <a:endParaRPr lang="en-US" dirty="0">
              <a:solidFill>
                <a:srgbClr val="843138"/>
              </a:solidFill>
            </a:endParaRPr>
          </a:p>
          <a:p>
            <a:r>
              <a:rPr lang="en-US" sz="1800" dirty="0">
                <a:solidFill>
                  <a:srgbClr val="843138"/>
                </a:solidFill>
              </a:rPr>
              <a:t>Component P/N OFF# ON# should be entered in discrepancy. This is applicable for part issued by operator. In case of part issued from AIESL store earlier procedure of MR,CR/PPCR, MRN to be used.</a:t>
            </a:r>
          </a:p>
          <a:p>
            <a:r>
              <a:rPr lang="en-US" sz="1800" dirty="0">
                <a:solidFill>
                  <a:srgbClr val="843138"/>
                </a:solidFill>
              </a:rPr>
              <a:t>OFF P/N &amp; S/N to be entered in discrepancy multiline </a:t>
            </a:r>
            <a:r>
              <a:rPr lang="en-US" sz="1800" i="1" dirty="0">
                <a:solidFill>
                  <a:srgbClr val="843138"/>
                </a:solidFill>
              </a:rPr>
              <a:t>detailed view</a:t>
            </a:r>
            <a:r>
              <a:rPr lang="en-US" sz="1800" dirty="0">
                <a:solidFill>
                  <a:srgbClr val="843138"/>
                </a:solidFill>
              </a:rPr>
              <a:t>. This will be used for generating removal tag from system when specific report for this will be developed soon. </a:t>
            </a:r>
          </a:p>
          <a:p>
            <a:endParaRPr lang="en-US" dirty="0">
              <a:solidFill>
                <a:srgbClr val="843138"/>
              </a:solidFill>
            </a:endParaRPr>
          </a:p>
        </p:txBody>
      </p:sp>
    </p:spTree>
    <p:extLst>
      <p:ext uri="{BB962C8B-B14F-4D97-AF65-F5344CB8AC3E}">
        <p14:creationId xmlns:p14="http://schemas.microsoft.com/office/powerpoint/2010/main" val="3461381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 writing on music sheet">
            <a:extLst>
              <a:ext uri="{FF2B5EF4-FFF2-40B4-BE49-F238E27FC236}">
                <a16:creationId xmlns:a16="http://schemas.microsoft.com/office/drawing/2014/main" id="{62B5AAF8-B48F-139C-F7C1-3C0BBDAAABBC}"/>
              </a:ext>
            </a:extLst>
          </p:cNvPr>
          <p:cNvPicPr>
            <a:picLocks noChangeAspect="1"/>
          </p:cNvPicPr>
          <p:nvPr/>
        </p:nvPicPr>
        <p:blipFill rotWithShape="1">
          <a:blip r:embed="rId2"/>
          <a:srcRect l="28435" r="24304"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D0A39E67-ABD2-606D-3FC4-16049A062F03}"/>
              </a:ext>
            </a:extLst>
          </p:cNvPr>
          <p:cNvSpPr>
            <a:spLocks noGrp="1"/>
          </p:cNvSpPr>
          <p:nvPr>
            <p:ph type="title"/>
          </p:nvPr>
        </p:nvSpPr>
        <p:spPr>
          <a:xfrm>
            <a:off x="5827048" y="407987"/>
            <a:ext cx="5721484" cy="1325563"/>
          </a:xfrm>
        </p:spPr>
        <p:txBody>
          <a:bodyPr>
            <a:normAutofit/>
          </a:bodyPr>
          <a:lstStyle/>
          <a:p>
            <a:r>
              <a:rPr lang="en-US" sz="3100"/>
              <a:t>Invoking and Revoking MEL Entries in Ramco– AI/AI Exp/ 3</a:t>
            </a:r>
            <a:r>
              <a:rPr lang="en-US" sz="3100" baseline="30000"/>
              <a:t>rd</a:t>
            </a:r>
            <a:r>
              <a:rPr lang="en-US" sz="3100"/>
              <a:t> Parties</a:t>
            </a:r>
          </a:p>
        </p:txBody>
      </p:sp>
      <p:sp>
        <p:nvSpPr>
          <p:cNvPr id="3" name="Content Placeholder 2">
            <a:extLst>
              <a:ext uri="{FF2B5EF4-FFF2-40B4-BE49-F238E27FC236}">
                <a16:creationId xmlns:a16="http://schemas.microsoft.com/office/drawing/2014/main" id="{E52A40D4-3393-0070-D74C-489B8EA937FA}"/>
              </a:ext>
            </a:extLst>
          </p:cNvPr>
          <p:cNvSpPr>
            <a:spLocks noGrp="1"/>
          </p:cNvSpPr>
          <p:nvPr>
            <p:ph idx="1"/>
          </p:nvPr>
        </p:nvSpPr>
        <p:spPr>
          <a:xfrm>
            <a:off x="5827048" y="1868487"/>
            <a:ext cx="5721484" cy="4351338"/>
          </a:xfrm>
        </p:spPr>
        <p:txBody>
          <a:bodyPr>
            <a:normAutofit/>
          </a:bodyPr>
          <a:lstStyle/>
          <a:p>
            <a:r>
              <a:rPr lang="en-US" dirty="0">
                <a:solidFill>
                  <a:srgbClr val="843138"/>
                </a:solidFill>
              </a:rPr>
              <a:t>As we are </a:t>
            </a:r>
            <a:r>
              <a:rPr lang="en-US" b="1" dirty="0">
                <a:solidFill>
                  <a:srgbClr val="843138"/>
                </a:solidFill>
              </a:rPr>
              <a:t>not</a:t>
            </a:r>
            <a:r>
              <a:rPr lang="en-US" dirty="0">
                <a:solidFill>
                  <a:srgbClr val="843138"/>
                </a:solidFill>
              </a:rPr>
              <a:t> monitoring the deferred entries of the above clients, we will treat every MEL entry as a plain discrepancy update action taken and close. Revoking or further C/F should also be entered as discrepancy and close it after updation of action taken.</a:t>
            </a:r>
          </a:p>
        </p:txBody>
      </p:sp>
    </p:spTree>
    <p:extLst>
      <p:ext uri="{BB962C8B-B14F-4D97-AF65-F5344CB8AC3E}">
        <p14:creationId xmlns:p14="http://schemas.microsoft.com/office/powerpoint/2010/main" val="4229550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oplanes on a road">
            <a:extLst>
              <a:ext uri="{FF2B5EF4-FFF2-40B4-BE49-F238E27FC236}">
                <a16:creationId xmlns:a16="http://schemas.microsoft.com/office/drawing/2014/main" id="{7CD680B9-FCBE-9D5E-FC87-CB7CE3ED34D5}"/>
              </a:ext>
            </a:extLst>
          </p:cNvPr>
          <p:cNvPicPr>
            <a:picLocks noChangeAspect="1"/>
          </p:cNvPicPr>
          <p:nvPr/>
        </p:nvPicPr>
        <p:blipFill rotWithShape="1">
          <a:blip r:embed="rId2"/>
          <a:srcRect l="29764" r="23329"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4F3C3F33-0686-EB10-A1C6-B74F7F3B5C11}"/>
              </a:ext>
            </a:extLst>
          </p:cNvPr>
          <p:cNvSpPr>
            <a:spLocks noGrp="1"/>
          </p:cNvSpPr>
          <p:nvPr>
            <p:ph type="title"/>
          </p:nvPr>
        </p:nvSpPr>
        <p:spPr>
          <a:xfrm>
            <a:off x="5827048" y="407987"/>
            <a:ext cx="5721484" cy="1325563"/>
          </a:xfrm>
        </p:spPr>
        <p:txBody>
          <a:bodyPr>
            <a:normAutofit/>
          </a:bodyPr>
          <a:lstStyle/>
          <a:p>
            <a:r>
              <a:rPr lang="en-US" dirty="0"/>
              <a:t>DRDO and SESF Compo Replacement</a:t>
            </a:r>
          </a:p>
        </p:txBody>
      </p:sp>
      <p:sp>
        <p:nvSpPr>
          <p:cNvPr id="3" name="Content Placeholder 2">
            <a:extLst>
              <a:ext uri="{FF2B5EF4-FFF2-40B4-BE49-F238E27FC236}">
                <a16:creationId xmlns:a16="http://schemas.microsoft.com/office/drawing/2014/main" id="{30B40427-172E-B952-7D39-5B2EE486CECC}"/>
              </a:ext>
            </a:extLst>
          </p:cNvPr>
          <p:cNvSpPr>
            <a:spLocks noGrp="1"/>
          </p:cNvSpPr>
          <p:nvPr>
            <p:ph idx="1"/>
          </p:nvPr>
        </p:nvSpPr>
        <p:spPr>
          <a:xfrm>
            <a:off x="5827048" y="1868487"/>
            <a:ext cx="5721484" cy="4351338"/>
          </a:xfrm>
        </p:spPr>
        <p:txBody>
          <a:bodyPr vert="horz" lIns="91440" tIns="45720" rIns="91440" bIns="45720" rtlCol="0">
            <a:normAutofit lnSpcReduction="10000"/>
          </a:bodyPr>
          <a:lstStyle/>
          <a:p>
            <a:r>
              <a:rPr lang="en-US" sz="2600" dirty="0">
                <a:solidFill>
                  <a:srgbClr val="843138"/>
                </a:solidFill>
              </a:rPr>
              <a:t>Configuration for DRDO &amp; SESF Aircraft will be maintained in the system, so component replacement procedure will remain on </a:t>
            </a:r>
            <a:r>
              <a:rPr lang="en-US" sz="2600" b="1" dirty="0">
                <a:solidFill>
                  <a:srgbClr val="843138"/>
                </a:solidFill>
              </a:rPr>
              <a:t>As-Is basis </a:t>
            </a:r>
            <a:r>
              <a:rPr lang="en-US" sz="2600" dirty="0">
                <a:solidFill>
                  <a:srgbClr val="843138"/>
                </a:solidFill>
              </a:rPr>
              <a:t>practice.</a:t>
            </a:r>
          </a:p>
          <a:p>
            <a:r>
              <a:rPr lang="en-US" sz="2600" dirty="0">
                <a:solidFill>
                  <a:srgbClr val="843138"/>
                </a:solidFill>
              </a:rPr>
              <a:t>Items for DRDO and SESF will be procured by AIESL and managed in the AIESL store, so component replacement will require transactions i.e. MR, CR/PPCR,MRN, MIS etc. per current practice.</a:t>
            </a:r>
          </a:p>
        </p:txBody>
      </p:sp>
    </p:spTree>
    <p:extLst>
      <p:ext uri="{BB962C8B-B14F-4D97-AF65-F5344CB8AC3E}">
        <p14:creationId xmlns:p14="http://schemas.microsoft.com/office/powerpoint/2010/main" val="2617501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airplanes in a hangar&#10;&#10;Description automatically generated">
            <a:extLst>
              <a:ext uri="{FF2B5EF4-FFF2-40B4-BE49-F238E27FC236}">
                <a16:creationId xmlns:a16="http://schemas.microsoft.com/office/drawing/2014/main" id="{F7038422-2C29-5EBE-85B3-3AF46C052B11}"/>
              </a:ext>
            </a:extLst>
          </p:cNvPr>
          <p:cNvPicPr>
            <a:picLocks noChangeAspect="1"/>
          </p:cNvPicPr>
          <p:nvPr/>
        </p:nvPicPr>
        <p:blipFill>
          <a:blip r:embed="rId2">
            <a:extLst>
              <a:ext uri="{837473B0-CC2E-450A-ABE3-18F120FF3D39}">
                <a1611:picAttrSrcUrl xmlns:a1611="http://schemas.microsoft.com/office/drawing/2016/11/main" r:id="rId3"/>
              </a:ext>
            </a:extLst>
          </a:blip>
          <a:srcRect l="26492" r="2649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8C63A40D-E4AF-102E-F7DF-74EDE9D01FDC}"/>
              </a:ext>
            </a:extLst>
          </p:cNvPr>
          <p:cNvSpPr>
            <a:spLocks noGrp="1"/>
          </p:cNvSpPr>
          <p:nvPr>
            <p:ph type="title"/>
          </p:nvPr>
        </p:nvSpPr>
        <p:spPr>
          <a:xfrm>
            <a:off x="5827048" y="407987"/>
            <a:ext cx="5721484" cy="1325563"/>
          </a:xfrm>
        </p:spPr>
        <p:txBody>
          <a:bodyPr>
            <a:normAutofit/>
          </a:bodyPr>
          <a:lstStyle/>
          <a:p>
            <a:r>
              <a:rPr lang="en-US" sz="2800"/>
              <a:t>SOP for heavy check package generation in AIESL RAMCO MRO server</a:t>
            </a:r>
          </a:p>
        </p:txBody>
      </p:sp>
      <p:sp>
        <p:nvSpPr>
          <p:cNvPr id="3" name="Content Placeholder 2">
            <a:extLst>
              <a:ext uri="{FF2B5EF4-FFF2-40B4-BE49-F238E27FC236}">
                <a16:creationId xmlns:a16="http://schemas.microsoft.com/office/drawing/2014/main" id="{A8CDAF40-4F4D-1B98-7E4F-2FC8E92A4A24}"/>
              </a:ext>
            </a:extLst>
          </p:cNvPr>
          <p:cNvSpPr>
            <a:spLocks noGrp="1"/>
          </p:cNvSpPr>
          <p:nvPr>
            <p:ph idx="1"/>
          </p:nvPr>
        </p:nvSpPr>
        <p:spPr>
          <a:xfrm>
            <a:off x="5827048" y="1868487"/>
            <a:ext cx="5721484" cy="4351338"/>
          </a:xfrm>
        </p:spPr>
        <p:txBody>
          <a:bodyPr>
            <a:normAutofit/>
          </a:bodyPr>
          <a:lstStyle/>
          <a:p>
            <a:r>
              <a:rPr lang="en-US" sz="2000" dirty="0"/>
              <a:t>0. </a:t>
            </a:r>
            <a:r>
              <a:rPr lang="en-US" sz="2000" dirty="0">
                <a:solidFill>
                  <a:srgbClr val="FF0000"/>
                </a:solidFill>
              </a:rPr>
              <a:t>Airlines package should be entered in LOG REF while creating Package in AIESL Ramco for invoicing into our system</a:t>
            </a:r>
            <a:r>
              <a:rPr lang="en-US" sz="2000" dirty="0"/>
              <a:t>.</a:t>
            </a:r>
          </a:p>
          <a:p>
            <a:r>
              <a:rPr lang="en-US" sz="2000" dirty="0"/>
              <a:t>1. Heavy check package will be created from Aircraft </a:t>
            </a:r>
            <a:r>
              <a:rPr lang="en-US" sz="2000" dirty="0">
                <a:solidFill>
                  <a:srgbClr val="FF0000"/>
                </a:solidFill>
              </a:rPr>
              <a:t>Execution Hub based </a:t>
            </a:r>
            <a:r>
              <a:rPr lang="en-US" sz="2000" dirty="0"/>
              <a:t>on the package details as received from Air India CAMO/third party operators/DRDO/SESF.</a:t>
            </a:r>
          </a:p>
          <a:p>
            <a:r>
              <a:rPr lang="en-US" sz="2000" dirty="0"/>
              <a:t>2. Main ‘A’ check task will be planned in the package. </a:t>
            </a:r>
            <a:r>
              <a:rPr lang="en-US" sz="2000" dirty="0">
                <a:solidFill>
                  <a:srgbClr val="843138"/>
                </a:solidFill>
              </a:rPr>
              <a:t>All additional work and component replacement should be raised as discrepancy along with man hours booking for these discrepancies.</a:t>
            </a:r>
          </a:p>
        </p:txBody>
      </p:sp>
      <p:sp>
        <p:nvSpPr>
          <p:cNvPr id="4" name="TextBox 3">
            <a:extLst>
              <a:ext uri="{FF2B5EF4-FFF2-40B4-BE49-F238E27FC236}">
                <a16:creationId xmlns:a16="http://schemas.microsoft.com/office/drawing/2014/main" id="{9EB62D97-1B30-485A-C55E-3B586268F660}"/>
              </a:ext>
            </a:extLst>
          </p:cNvPr>
          <p:cNvSpPr txBox="1"/>
          <p:nvPr/>
        </p:nvSpPr>
        <p:spPr>
          <a:xfrm>
            <a:off x="-7366" y="6858000"/>
            <a:ext cx="4855591" cy="230832"/>
          </a:xfrm>
          <a:prstGeom prst="rect">
            <a:avLst/>
          </a:prstGeom>
          <a:noFill/>
        </p:spPr>
        <p:txBody>
          <a:bodyPr wrap="square" rtlCol="0">
            <a:spAutoFit/>
          </a:bodyPr>
          <a:lstStyle/>
          <a:p>
            <a:r>
              <a:rPr lang="en-US" sz="900">
                <a:hlinkClick r:id="rId3" tooltip="https://www.flickr.com/photos/worldskillsteamuk/8518655838/in/album-72157632924575756/"/>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20918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projector&#10;&#10;Description automatically generated">
            <a:extLst>
              <a:ext uri="{FF2B5EF4-FFF2-40B4-BE49-F238E27FC236}">
                <a16:creationId xmlns:a16="http://schemas.microsoft.com/office/drawing/2014/main" id="{7E3FF674-C6F3-0FBF-E11D-DA1F41E6BEC1}"/>
              </a:ext>
            </a:extLst>
          </p:cNvPr>
          <p:cNvPicPr>
            <a:picLocks noChangeAspect="1"/>
          </p:cNvPicPr>
          <p:nvPr/>
        </p:nvPicPr>
        <p:blipFill rotWithShape="1">
          <a:blip r:embed="rId2"/>
          <a:srcRect l="1710" r="58464"/>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 name="Content Placeholder 2">
            <a:extLst>
              <a:ext uri="{FF2B5EF4-FFF2-40B4-BE49-F238E27FC236}">
                <a16:creationId xmlns:a16="http://schemas.microsoft.com/office/drawing/2014/main" id="{3FB4F565-3653-3867-79B1-1F00F69646A7}"/>
              </a:ext>
            </a:extLst>
          </p:cNvPr>
          <p:cNvSpPr>
            <a:spLocks noGrp="1"/>
          </p:cNvSpPr>
          <p:nvPr>
            <p:ph idx="1"/>
          </p:nvPr>
        </p:nvSpPr>
        <p:spPr>
          <a:xfrm>
            <a:off x="5827048" y="1868487"/>
            <a:ext cx="5721484" cy="4351338"/>
          </a:xfrm>
        </p:spPr>
        <p:txBody>
          <a:bodyPr vert="horz" lIns="91440" tIns="45720" rIns="91440" bIns="45720" rtlCol="0">
            <a:normAutofit lnSpcReduction="10000"/>
          </a:bodyPr>
          <a:lstStyle/>
          <a:p>
            <a:r>
              <a:rPr lang="en-US" sz="2000" dirty="0"/>
              <a:t>3. </a:t>
            </a:r>
            <a:r>
              <a:rPr lang="en-US" sz="2000" b="1" dirty="0">
                <a:solidFill>
                  <a:srgbClr val="FF0000"/>
                </a:solidFill>
              </a:rPr>
              <a:t>In case any task requires deferral after taking concurrence from operator, then this task should be added in package  as discrepancy and deferral recorded in action taken part and discrepancy closed in the system.</a:t>
            </a:r>
          </a:p>
          <a:p>
            <a:endParaRPr lang="en-US" sz="2000" dirty="0"/>
          </a:p>
          <a:p>
            <a:r>
              <a:rPr lang="en-US" sz="2000" dirty="0"/>
              <a:t>4. </a:t>
            </a:r>
            <a:r>
              <a:rPr lang="en-US" sz="2000" dirty="0">
                <a:solidFill>
                  <a:srgbClr val="00662E"/>
                </a:solidFill>
              </a:rPr>
              <a:t>All EOs as received from Air India CAMO will be raised in the package as discrepancy and NRC report will be generated for each such task from RAMCO system.</a:t>
            </a:r>
          </a:p>
          <a:p>
            <a:endParaRPr lang="en-US" sz="2000" dirty="0"/>
          </a:p>
          <a:p>
            <a:r>
              <a:rPr lang="en-US" sz="2000" dirty="0"/>
              <a:t>5. </a:t>
            </a:r>
            <a:r>
              <a:rPr lang="en-US" sz="2000" b="1" dirty="0">
                <a:solidFill>
                  <a:srgbClr val="FF0000"/>
                </a:solidFill>
              </a:rPr>
              <a:t>Work monitoring screen</a:t>
            </a:r>
            <a:r>
              <a:rPr lang="en-US" sz="2000" dirty="0">
                <a:solidFill>
                  <a:srgbClr val="FF0000"/>
                </a:solidFill>
              </a:rPr>
              <a:t> </a:t>
            </a:r>
            <a:r>
              <a:rPr lang="en-US" sz="2000" dirty="0"/>
              <a:t>will be used for recording man hour for each NRC(additional work) carried out in A Check.</a:t>
            </a:r>
          </a:p>
        </p:txBody>
      </p:sp>
    </p:spTree>
    <p:extLst>
      <p:ext uri="{BB962C8B-B14F-4D97-AF65-F5344CB8AC3E}">
        <p14:creationId xmlns:p14="http://schemas.microsoft.com/office/powerpoint/2010/main" val="439553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8D9EB-5D82-4363-0B63-B2CAF29EE5CA}"/>
              </a:ext>
            </a:extLst>
          </p:cNvPr>
          <p:cNvSpPr>
            <a:spLocks noGrp="1"/>
          </p:cNvSpPr>
          <p:nvPr>
            <p:ph idx="1"/>
          </p:nvPr>
        </p:nvSpPr>
        <p:spPr>
          <a:xfrm>
            <a:off x="838200" y="1825625"/>
            <a:ext cx="5387502" cy="4351338"/>
          </a:xfrm>
        </p:spPr>
        <p:txBody>
          <a:bodyPr vert="horz" lIns="91440" tIns="45720" rIns="91440" bIns="45720" rtlCol="0" anchor="t">
            <a:normAutofit/>
          </a:bodyPr>
          <a:lstStyle/>
          <a:p>
            <a:r>
              <a:rPr lang="en-US" sz="2000" dirty="0"/>
              <a:t>6. All task compliance date/time will be re-verified so that it is same as physical document.</a:t>
            </a:r>
          </a:p>
          <a:p>
            <a:endParaRPr lang="en-US" sz="2000" dirty="0"/>
          </a:p>
          <a:p>
            <a:r>
              <a:rPr lang="en-US" sz="2000" dirty="0"/>
              <a:t>7. </a:t>
            </a:r>
            <a:r>
              <a:rPr lang="en-US" sz="2000" dirty="0">
                <a:solidFill>
                  <a:srgbClr val="FF0000"/>
                </a:solidFill>
              </a:rPr>
              <a:t>CRS (</a:t>
            </a:r>
            <a:r>
              <a:rPr lang="en-US" sz="2000" dirty="0" err="1">
                <a:solidFill>
                  <a:srgbClr val="FF0000"/>
                </a:solidFill>
              </a:rPr>
              <a:t>CoM</a:t>
            </a:r>
            <a:r>
              <a:rPr lang="en-US" sz="2000" dirty="0">
                <a:solidFill>
                  <a:srgbClr val="FF0000"/>
                </a:solidFill>
              </a:rPr>
              <a:t> </a:t>
            </a:r>
            <a:r>
              <a:rPr lang="en-US" sz="2000" dirty="0"/>
              <a:t>, Certificate of  Maintenance) Report will be generated from the system after completion of package.</a:t>
            </a:r>
          </a:p>
          <a:p>
            <a:endParaRPr lang="en-US" sz="2000" dirty="0"/>
          </a:p>
          <a:p>
            <a:r>
              <a:rPr lang="en-US" sz="2000" dirty="0"/>
              <a:t>8. Scan of Package documents </a:t>
            </a:r>
            <a:r>
              <a:rPr lang="en-US" sz="2000" dirty="0">
                <a:solidFill>
                  <a:srgbClr val="FF0000"/>
                </a:solidFill>
              </a:rPr>
              <a:t>excluding JOB cards</a:t>
            </a:r>
            <a:r>
              <a:rPr lang="en-US" sz="2000" dirty="0"/>
              <a:t> will be uploaded using upload document link from the package.</a:t>
            </a:r>
          </a:p>
        </p:txBody>
      </p:sp>
      <p:pic>
        <p:nvPicPr>
          <p:cNvPr id="5" name="Picture 4" descr="Different coloured organisers">
            <a:extLst>
              <a:ext uri="{FF2B5EF4-FFF2-40B4-BE49-F238E27FC236}">
                <a16:creationId xmlns:a16="http://schemas.microsoft.com/office/drawing/2014/main" id="{977CAC50-0425-95E3-125E-C10753B43367}"/>
              </a:ext>
            </a:extLst>
          </p:cNvPr>
          <p:cNvPicPr>
            <a:picLocks noChangeAspect="1"/>
          </p:cNvPicPr>
          <p:nvPr/>
        </p:nvPicPr>
        <p:blipFill rotWithShape="1">
          <a:blip r:embed="rId2"/>
          <a:srcRect l="19618" r="19794"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542517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2ADF-0DF8-A93E-F54E-B9366852BD28}"/>
              </a:ext>
            </a:extLst>
          </p:cNvPr>
          <p:cNvSpPr>
            <a:spLocks noGrp="1"/>
          </p:cNvSpPr>
          <p:nvPr>
            <p:ph type="title"/>
          </p:nvPr>
        </p:nvSpPr>
        <p:spPr/>
        <p:txBody>
          <a:bodyPr/>
          <a:lstStyle/>
          <a:p>
            <a:r>
              <a:rPr lang="en-US"/>
              <a:t>Present Issues: </a:t>
            </a:r>
          </a:p>
        </p:txBody>
      </p:sp>
      <p:graphicFrame>
        <p:nvGraphicFramePr>
          <p:cNvPr id="5" name="Content Placeholder 2">
            <a:extLst>
              <a:ext uri="{FF2B5EF4-FFF2-40B4-BE49-F238E27FC236}">
                <a16:creationId xmlns:a16="http://schemas.microsoft.com/office/drawing/2014/main" id="{8284B212-C249-2378-F751-BBE850D145F4}"/>
              </a:ext>
            </a:extLst>
          </p:cNvPr>
          <p:cNvGraphicFramePr>
            <a:graphicFrameLocks noGrp="1"/>
          </p:cNvGraphicFramePr>
          <p:nvPr>
            <p:ph idx="1"/>
          </p:nvPr>
        </p:nvGraphicFramePr>
        <p:xfrm>
          <a:off x="838200" y="1825625"/>
          <a:ext cx="10515600" cy="4318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192C141-0985-A05E-B997-46C43D22DC8D}"/>
              </a:ext>
            </a:extLst>
          </p:cNvPr>
          <p:cNvSpPr txBox="1"/>
          <p:nvPr/>
        </p:nvSpPr>
        <p:spPr>
          <a:xfrm>
            <a:off x="976045" y="4232952"/>
            <a:ext cx="10058400" cy="646331"/>
          </a:xfrm>
          <a:prstGeom prst="rect">
            <a:avLst/>
          </a:prstGeom>
          <a:noFill/>
        </p:spPr>
        <p:txBody>
          <a:bodyPr wrap="square" rtlCol="0">
            <a:spAutoFit/>
          </a:bodyPr>
          <a:lstStyle/>
          <a:p>
            <a:r>
              <a:rPr lang="en-GB" dirty="0">
                <a:solidFill>
                  <a:srgbClr val="843138"/>
                </a:solidFill>
              </a:rPr>
              <a:t>RAMCO error messages due unknown reason being taken up with RAMCO thru RTRACK system</a:t>
            </a:r>
            <a:endParaRPr lang="en-IN" dirty="0">
              <a:solidFill>
                <a:srgbClr val="843138"/>
              </a:solidFill>
            </a:endParaRPr>
          </a:p>
        </p:txBody>
      </p:sp>
    </p:spTree>
    <p:extLst>
      <p:ext uri="{BB962C8B-B14F-4D97-AF65-F5344CB8AC3E}">
        <p14:creationId xmlns:p14="http://schemas.microsoft.com/office/powerpoint/2010/main" val="2310658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D87D7-190F-E5D2-1F90-FC7A98B25F0F}"/>
              </a:ext>
            </a:extLst>
          </p:cNvPr>
          <p:cNvSpPr>
            <a:spLocks noGrp="1"/>
          </p:cNvSpPr>
          <p:nvPr>
            <p:ph type="title"/>
          </p:nvPr>
        </p:nvSpPr>
        <p:spPr/>
        <p:txBody>
          <a:bodyPr/>
          <a:lstStyle/>
          <a:p>
            <a:r>
              <a:rPr lang="en-US"/>
              <a:t>Revisions:</a:t>
            </a:r>
          </a:p>
        </p:txBody>
      </p:sp>
      <p:graphicFrame>
        <p:nvGraphicFramePr>
          <p:cNvPr id="4" name="Content Placeholder 3">
            <a:extLst>
              <a:ext uri="{FF2B5EF4-FFF2-40B4-BE49-F238E27FC236}">
                <a16:creationId xmlns:a16="http://schemas.microsoft.com/office/drawing/2014/main" id="{96E53C87-2D8A-A2F9-F6B0-8E21F6C724D1}"/>
              </a:ext>
            </a:extLst>
          </p:cNvPr>
          <p:cNvGraphicFramePr>
            <a:graphicFrameLocks noGrp="1"/>
          </p:cNvGraphicFramePr>
          <p:nvPr>
            <p:ph idx="1"/>
          </p:nvPr>
        </p:nvGraphicFramePr>
        <p:xfrm>
          <a:off x="838200" y="1269464"/>
          <a:ext cx="10515600" cy="45770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451047109"/>
                    </a:ext>
                  </a:extLst>
                </a:gridCol>
                <a:gridCol w="5257800">
                  <a:extLst>
                    <a:ext uri="{9D8B030D-6E8A-4147-A177-3AD203B41FA5}">
                      <a16:colId xmlns:a16="http://schemas.microsoft.com/office/drawing/2014/main" val="4137053745"/>
                    </a:ext>
                  </a:extLst>
                </a:gridCol>
              </a:tblGrid>
              <a:tr h="370840">
                <a:tc>
                  <a:txBody>
                    <a:bodyPr/>
                    <a:lstStyle/>
                    <a:p>
                      <a:r>
                        <a:rPr lang="en-US" dirty="0"/>
                        <a:t>Revision No. </a:t>
                      </a:r>
                    </a:p>
                  </a:txBody>
                  <a:tcPr/>
                </a:tc>
                <a:tc>
                  <a:txBody>
                    <a:bodyPr/>
                    <a:lstStyle/>
                    <a:p>
                      <a:r>
                        <a:rPr lang="en-US"/>
                        <a:t>Reason for Change</a:t>
                      </a:r>
                    </a:p>
                  </a:txBody>
                  <a:tcPr/>
                </a:tc>
                <a:extLst>
                  <a:ext uri="{0D108BD9-81ED-4DB2-BD59-A6C34878D82A}">
                    <a16:rowId xmlns:a16="http://schemas.microsoft.com/office/drawing/2014/main" val="2260400888"/>
                  </a:ext>
                </a:extLst>
              </a:tr>
              <a:tr h="370840">
                <a:tc>
                  <a:txBody>
                    <a:bodyPr/>
                    <a:lstStyle/>
                    <a:p>
                      <a:r>
                        <a:rPr lang="en-US" dirty="0"/>
                        <a:t>Version 1.0, 06 Nov 2023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Ramco Go Live Event. Ref no. AIESL/ED/2023/190 Dated Nov 02, 2023.</a:t>
                      </a:r>
                    </a:p>
                    <a:p>
                      <a:endParaRPr lang="en-US"/>
                    </a:p>
                  </a:txBody>
                  <a:tcPr/>
                </a:tc>
                <a:extLst>
                  <a:ext uri="{0D108BD9-81ED-4DB2-BD59-A6C34878D82A}">
                    <a16:rowId xmlns:a16="http://schemas.microsoft.com/office/drawing/2014/main" val="2544254732"/>
                  </a:ext>
                </a:extLst>
              </a:tr>
              <a:tr h="370840">
                <a:tc>
                  <a:txBody>
                    <a:bodyPr/>
                    <a:lstStyle/>
                    <a:p>
                      <a:r>
                        <a:rPr lang="en-US"/>
                        <a:t>Version 1.3*, 18 Nov 2023</a:t>
                      </a:r>
                    </a:p>
                  </a:txBody>
                  <a:tcPr/>
                </a:tc>
                <a:tc>
                  <a:txBody>
                    <a:bodyPr/>
                    <a:lstStyle/>
                    <a:p>
                      <a:r>
                        <a:rPr lang="en-US"/>
                        <a:t>Changes in URL Home Page(AIESL logo), Material Request Procedure and the discontinuation of component transaction under Misc. Option and accomplishing it as Other parts.</a:t>
                      </a:r>
                    </a:p>
                    <a:p>
                      <a:endParaRPr lang="en-US"/>
                    </a:p>
                  </a:txBody>
                  <a:tcPr/>
                </a:tc>
                <a:extLst>
                  <a:ext uri="{0D108BD9-81ED-4DB2-BD59-A6C34878D82A}">
                    <a16:rowId xmlns:a16="http://schemas.microsoft.com/office/drawing/2014/main" val="703192566"/>
                  </a:ext>
                </a:extLst>
              </a:tr>
              <a:tr h="370840">
                <a:tc>
                  <a:txBody>
                    <a:bodyPr/>
                    <a:lstStyle/>
                    <a:p>
                      <a:r>
                        <a:rPr lang="en-US" dirty="0"/>
                        <a:t>Version 1.4, 30 Nov 2023</a:t>
                      </a:r>
                    </a:p>
                  </a:txBody>
                  <a:tcPr/>
                </a:tc>
                <a:tc>
                  <a:txBody>
                    <a:bodyPr/>
                    <a:lstStyle/>
                    <a:p>
                      <a:r>
                        <a:rPr lang="en-US" b="0" i="0" dirty="0">
                          <a:solidFill>
                            <a:srgbClr val="000000"/>
                          </a:solidFill>
                          <a:effectLst/>
                          <a:latin typeface="pg-1ff7"/>
                        </a:rPr>
                        <a:t>Air India Inspection Notice, AI IN-00/02, 28 Nov ’23, AMOS Implementation: Streamlining Maintenance Processes.</a:t>
                      </a:r>
                      <a:endParaRPr lang="en-US" dirty="0"/>
                    </a:p>
                  </a:txBody>
                  <a:tcPr/>
                </a:tc>
                <a:extLst>
                  <a:ext uri="{0D108BD9-81ED-4DB2-BD59-A6C34878D82A}">
                    <a16:rowId xmlns:a16="http://schemas.microsoft.com/office/drawing/2014/main" val="796042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Version 2.0, 22 JAN 2024</a:t>
                      </a:r>
                    </a:p>
                    <a:p>
                      <a:endParaRPr lang="en-US" dirty="0"/>
                    </a:p>
                  </a:txBody>
                  <a:tcPr/>
                </a:tc>
                <a:tc>
                  <a:txBody>
                    <a:bodyPr/>
                    <a:lstStyle/>
                    <a:p>
                      <a:r>
                        <a:rPr lang="en-US" dirty="0">
                          <a:solidFill>
                            <a:srgbClr val="FF0000"/>
                          </a:solidFill>
                        </a:rPr>
                        <a:t>SOP revised to ease out component transaction updation in AIESL RAMCO</a:t>
                      </a:r>
                    </a:p>
                  </a:txBody>
                  <a:tcPr/>
                </a:tc>
                <a:extLst>
                  <a:ext uri="{0D108BD9-81ED-4DB2-BD59-A6C34878D82A}">
                    <a16:rowId xmlns:a16="http://schemas.microsoft.com/office/drawing/2014/main" val="9542416"/>
                  </a:ext>
                </a:extLst>
              </a:tr>
            </a:tbl>
          </a:graphicData>
        </a:graphic>
      </p:graphicFrame>
      <p:sp>
        <p:nvSpPr>
          <p:cNvPr id="5" name="TextBox 4">
            <a:extLst>
              <a:ext uri="{FF2B5EF4-FFF2-40B4-BE49-F238E27FC236}">
                <a16:creationId xmlns:a16="http://schemas.microsoft.com/office/drawing/2014/main" id="{3F57D080-D7D2-F284-A1B7-ACEEB58E7F24}"/>
              </a:ext>
            </a:extLst>
          </p:cNvPr>
          <p:cNvSpPr txBox="1"/>
          <p:nvPr/>
        </p:nvSpPr>
        <p:spPr>
          <a:xfrm>
            <a:off x="1004747" y="5846544"/>
            <a:ext cx="6127573" cy="415498"/>
          </a:xfrm>
          <a:prstGeom prst="rect">
            <a:avLst/>
          </a:prstGeom>
          <a:noFill/>
        </p:spPr>
        <p:txBody>
          <a:bodyPr wrap="square" rtlCol="0">
            <a:spAutoFit/>
          </a:bodyPr>
          <a:lstStyle/>
          <a:p>
            <a:r>
              <a:rPr lang="en-US" sz="1050" dirty="0"/>
              <a:t>*Note: Each Change accounts to an increment in the first decimal place in the version number.</a:t>
            </a:r>
          </a:p>
          <a:p>
            <a:r>
              <a:rPr lang="en-US" sz="1050" dirty="0"/>
              <a:t>Three changes mean increment by 0.3.  </a:t>
            </a:r>
          </a:p>
        </p:txBody>
      </p:sp>
    </p:spTree>
    <p:extLst>
      <p:ext uri="{BB962C8B-B14F-4D97-AF65-F5344CB8AC3E}">
        <p14:creationId xmlns:p14="http://schemas.microsoft.com/office/powerpoint/2010/main" val="267837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10E9-DBB5-9749-9CA4-0F0054B274B8}"/>
              </a:ext>
            </a:extLst>
          </p:cNvPr>
          <p:cNvSpPr>
            <a:spLocks noGrp="1"/>
          </p:cNvSpPr>
          <p:nvPr>
            <p:ph type="title"/>
          </p:nvPr>
        </p:nvSpPr>
        <p:spPr>
          <a:ln/>
        </p:spPr>
        <p:style>
          <a:lnRef idx="1">
            <a:schemeClr val="accent1"/>
          </a:lnRef>
          <a:fillRef idx="2">
            <a:schemeClr val="accent1"/>
          </a:fillRef>
          <a:effectRef idx="1">
            <a:schemeClr val="accent1"/>
          </a:effectRef>
          <a:fontRef idx="minor">
            <a:schemeClr val="dk1"/>
          </a:fontRef>
        </p:style>
        <p:txBody>
          <a:bodyPr/>
          <a:lstStyle/>
          <a:p>
            <a:r>
              <a:rPr lang="en-US"/>
              <a:t>Good ITMRO Practices</a:t>
            </a:r>
          </a:p>
        </p:txBody>
      </p:sp>
      <p:graphicFrame>
        <p:nvGraphicFramePr>
          <p:cNvPr id="10" name="Content Placeholder 9">
            <a:extLst>
              <a:ext uri="{FF2B5EF4-FFF2-40B4-BE49-F238E27FC236}">
                <a16:creationId xmlns:a16="http://schemas.microsoft.com/office/drawing/2014/main" id="{CE76DFDC-C8F1-A745-8699-3D887E002812}"/>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7037B33C-FE50-8E42-A53D-05BDB862C03E}"/>
              </a:ext>
            </a:extLst>
          </p:cNvPr>
          <p:cNvSpPr txBox="1"/>
          <p:nvPr/>
        </p:nvSpPr>
        <p:spPr>
          <a:xfrm>
            <a:off x="7391400" y="3514105"/>
            <a:ext cx="892104" cy="369332"/>
          </a:xfrm>
          <a:prstGeom prst="rect">
            <a:avLst/>
          </a:prstGeom>
          <a:noFill/>
        </p:spPr>
        <p:txBody>
          <a:bodyPr wrap="none" rtlCol="0">
            <a:spAutoFit/>
          </a:bodyPr>
          <a:lstStyle/>
          <a:p>
            <a:r>
              <a:rPr lang="en-US"/>
              <a:t>except</a:t>
            </a:r>
          </a:p>
        </p:txBody>
      </p:sp>
      <p:sp>
        <p:nvSpPr>
          <p:cNvPr id="12" name="TextBox 11">
            <a:extLst>
              <a:ext uri="{FF2B5EF4-FFF2-40B4-BE49-F238E27FC236}">
                <a16:creationId xmlns:a16="http://schemas.microsoft.com/office/drawing/2014/main" id="{E88812E6-D5B4-0B46-8A73-6C486DC750EA}"/>
              </a:ext>
            </a:extLst>
          </p:cNvPr>
          <p:cNvSpPr txBox="1"/>
          <p:nvPr/>
        </p:nvSpPr>
        <p:spPr>
          <a:xfrm>
            <a:off x="9331102" y="1877795"/>
            <a:ext cx="2600490" cy="2893100"/>
          </a:xfrm>
          <a:prstGeom prst="rect">
            <a:avLst/>
          </a:prstGeom>
          <a:solidFill>
            <a:schemeClr val="bg1"/>
          </a:solidFill>
          <a:ln>
            <a:solidFill>
              <a:schemeClr val="tx2"/>
            </a:solidFill>
          </a:ln>
        </p:spPr>
        <p:txBody>
          <a:bodyPr wrap="square" rtlCol="0">
            <a:spAutoFit/>
          </a:bodyPr>
          <a:lstStyle/>
          <a:p>
            <a:r>
              <a:rPr lang="en-US" sz="1400" b="1" dirty="0">
                <a:solidFill>
                  <a:schemeClr val="accent6">
                    <a:lumMod val="75000"/>
                  </a:schemeClr>
                </a:solidFill>
              </a:rPr>
              <a:t>Leave packages up to </a:t>
            </a:r>
            <a:r>
              <a:rPr lang="en-US" sz="1400" b="1" dirty="0">
                <a:solidFill>
                  <a:srgbClr val="FF0000"/>
                </a:solidFill>
              </a:rPr>
              <a:t>Completed stage </a:t>
            </a:r>
            <a:r>
              <a:rPr lang="en-US" sz="1400" b="1" dirty="0">
                <a:solidFill>
                  <a:schemeClr val="accent6">
                    <a:lumMod val="75000"/>
                  </a:schemeClr>
                </a:solidFill>
              </a:rPr>
              <a:t>if the components transactions fail to </a:t>
            </a:r>
            <a:r>
              <a:rPr lang="en-US" sz="1400" b="1" dirty="0">
                <a:solidFill>
                  <a:srgbClr val="FF0000"/>
                </a:solidFill>
              </a:rPr>
              <a:t>update.</a:t>
            </a:r>
          </a:p>
          <a:p>
            <a:endParaRPr lang="en-US" sz="1400" b="1" dirty="0">
              <a:solidFill>
                <a:schemeClr val="accent6">
                  <a:lumMod val="75000"/>
                </a:schemeClr>
              </a:solidFill>
            </a:endParaRPr>
          </a:p>
          <a:p>
            <a:r>
              <a:rPr lang="en-US" sz="1400" b="1" dirty="0">
                <a:solidFill>
                  <a:schemeClr val="accent6">
                    <a:lumMod val="75000"/>
                  </a:schemeClr>
                </a:solidFill>
              </a:rPr>
              <a:t>Packages must be closed only after completing all the components or additional jobs/EO’s.</a:t>
            </a:r>
          </a:p>
          <a:p>
            <a:endParaRPr lang="en-US" sz="1400" b="1" dirty="0">
              <a:solidFill>
                <a:schemeClr val="accent6">
                  <a:lumMod val="75000"/>
                </a:schemeClr>
              </a:solidFill>
            </a:endParaRPr>
          </a:p>
          <a:p>
            <a:r>
              <a:rPr lang="en-US" sz="1400" b="1" dirty="0">
                <a:solidFill>
                  <a:schemeClr val="accent6">
                    <a:lumMod val="75000"/>
                  </a:schemeClr>
                </a:solidFill>
              </a:rPr>
              <a:t>Windshield cleaning is an additional job, must raise discrepancy for the same.</a:t>
            </a:r>
          </a:p>
        </p:txBody>
      </p:sp>
      <p:sp>
        <p:nvSpPr>
          <p:cNvPr id="13" name="Footer Placeholder 12">
            <a:extLst>
              <a:ext uri="{FF2B5EF4-FFF2-40B4-BE49-F238E27FC236}">
                <a16:creationId xmlns:a16="http://schemas.microsoft.com/office/drawing/2014/main" id="{32399D15-1173-E748-9C99-509B5888BF77}"/>
              </a:ext>
            </a:extLst>
          </p:cNvPr>
          <p:cNvSpPr>
            <a:spLocks noGrp="1"/>
          </p:cNvSpPr>
          <p:nvPr>
            <p:ph type="ftr" sz="quarter" idx="11"/>
          </p:nvPr>
        </p:nvSpPr>
        <p:spPr>
          <a:xfrm>
            <a:off x="1560653" y="5943601"/>
            <a:ext cx="2895600" cy="365125"/>
          </a:xfrm>
        </p:spPr>
        <p:txBody>
          <a:bodyPr/>
          <a:lstStyle/>
          <a:p>
            <a:r>
              <a:rPr lang="en-US" sz="1600" dirty="0">
                <a:solidFill>
                  <a:schemeClr val="tx2">
                    <a:lumMod val="75000"/>
                  </a:schemeClr>
                </a:solidFill>
              </a:rPr>
              <a:t>CID: Customer Induced Damage. </a:t>
            </a:r>
            <a:r>
              <a:rPr lang="en-US" sz="1600" dirty="0"/>
              <a:t>Even nicks/dents/marks are unacceptable in some cases like RAI actuator. Must write </a:t>
            </a:r>
            <a:r>
              <a:rPr lang="en-US" sz="1600" dirty="0">
                <a:solidFill>
                  <a:schemeClr val="accent2">
                    <a:lumMod val="75000"/>
                  </a:schemeClr>
                </a:solidFill>
              </a:rPr>
              <a:t>illustrated</a:t>
            </a:r>
            <a:r>
              <a:rPr lang="en-US" sz="1600" dirty="0"/>
              <a:t> Removal Remarks</a:t>
            </a:r>
          </a:p>
          <a:p>
            <a:endParaRPr lang="en-US" sz="1600" dirty="0">
              <a:solidFill>
                <a:schemeClr val="tx2">
                  <a:lumMod val="75000"/>
                </a:schemeClr>
              </a:solidFill>
            </a:endParaRPr>
          </a:p>
        </p:txBody>
      </p:sp>
    </p:spTree>
    <p:extLst>
      <p:ext uri="{BB962C8B-B14F-4D97-AF65-F5344CB8AC3E}">
        <p14:creationId xmlns:p14="http://schemas.microsoft.com/office/powerpoint/2010/main" val="1833791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511A271-398A-4BE9-9479-974629C95D7F}"/>
              </a:ext>
            </a:extLst>
          </p:cNvPr>
          <p:cNvPicPr>
            <a:picLocks noGrp="1" noChangeAspect="1"/>
          </p:cNvPicPr>
          <p:nvPr>
            <p:ph idx="1"/>
          </p:nvPr>
        </p:nvPicPr>
        <p:blipFill>
          <a:blip r:embed="rId2"/>
          <a:srcRect/>
          <a:stretch/>
        </p:blipFill>
        <p:spPr>
          <a:xfrm>
            <a:off x="1524619" y="1449878"/>
            <a:ext cx="9142763" cy="3961150"/>
          </a:xfrm>
        </p:spPr>
      </p:pic>
      <p:sp>
        <p:nvSpPr>
          <p:cNvPr id="2" name="TextBox 1">
            <a:extLst>
              <a:ext uri="{FF2B5EF4-FFF2-40B4-BE49-F238E27FC236}">
                <a16:creationId xmlns:a16="http://schemas.microsoft.com/office/drawing/2014/main" id="{6EE55717-D2B0-7370-3134-B9CD117E8645}"/>
              </a:ext>
            </a:extLst>
          </p:cNvPr>
          <p:cNvSpPr txBox="1"/>
          <p:nvPr/>
        </p:nvSpPr>
        <p:spPr>
          <a:xfrm>
            <a:off x="2690190" y="576470"/>
            <a:ext cx="7507358" cy="369332"/>
          </a:xfrm>
          <a:prstGeom prst="rect">
            <a:avLst/>
          </a:prstGeom>
          <a:noFill/>
        </p:spPr>
        <p:txBody>
          <a:bodyPr wrap="square" rtlCol="0">
            <a:spAutoFit/>
          </a:bodyPr>
          <a:lstStyle/>
          <a:p>
            <a:pPr algn="l"/>
            <a:r>
              <a:rPr lang="en-US" b="1">
                <a:solidFill>
                  <a:srgbClr val="C00000"/>
                </a:solidFill>
              </a:rPr>
              <a:t>Https://aiesl.ramcocloud.com/extui</a:t>
            </a:r>
          </a:p>
        </p:txBody>
      </p:sp>
    </p:spTree>
    <p:extLst>
      <p:ext uri="{BB962C8B-B14F-4D97-AF65-F5344CB8AC3E}">
        <p14:creationId xmlns:p14="http://schemas.microsoft.com/office/powerpoint/2010/main" val="3886827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A6CB94A3-848F-84AE-6630-81300875E2C8}"/>
              </a:ext>
            </a:extLst>
          </p:cNvPr>
          <p:cNvPicPr>
            <a:picLocks noGrp="1" noChangeAspect="1"/>
          </p:cNvPicPr>
          <p:nvPr>
            <p:ph idx="1"/>
          </p:nvPr>
        </p:nvPicPr>
        <p:blipFill rotWithShape="1">
          <a:blip r:embed="rId2"/>
          <a:srcRect l="-1" t="3350" r="25" b="5766"/>
          <a:stretch/>
        </p:blipFill>
        <p:spPr>
          <a:xfrm>
            <a:off x="0" y="0"/>
            <a:ext cx="12188932" cy="6858000"/>
          </a:xfrm>
          <a:prstGeom prst="rect">
            <a:avLst/>
          </a:prstGeom>
        </p:spPr>
      </p:pic>
      <p:sp>
        <p:nvSpPr>
          <p:cNvPr id="2" name="Title 1">
            <a:extLst>
              <a:ext uri="{FF2B5EF4-FFF2-40B4-BE49-F238E27FC236}">
                <a16:creationId xmlns:a16="http://schemas.microsoft.com/office/drawing/2014/main" id="{E879D8A5-55A9-C20B-B554-515269480914}"/>
              </a:ext>
            </a:extLst>
          </p:cNvPr>
          <p:cNvSpPr>
            <a:spLocks noGrp="1"/>
          </p:cNvSpPr>
          <p:nvPr>
            <p:ph type="title"/>
          </p:nvPr>
        </p:nvSpPr>
        <p:spPr>
          <a:xfrm>
            <a:off x="3560951" y="3941311"/>
            <a:ext cx="5257800" cy="1701570"/>
          </a:xfrm>
        </p:spPr>
        <p:txBody>
          <a:bodyPr vert="horz" lIns="91440" tIns="45720" rIns="91440" bIns="45720" rtlCol="0" anchor="b">
            <a:normAutofit/>
          </a:bodyPr>
          <a:lstStyle/>
          <a:p>
            <a:r>
              <a:rPr lang="en-US" sz="3700" b="1" kern="1200">
                <a:latin typeface="+mj-lt"/>
                <a:ea typeface="+mj-ea"/>
                <a:cs typeface="+mj-cs"/>
              </a:rPr>
              <a:t>Practical: Creation of Work Package and </a:t>
            </a:r>
            <a:r>
              <a:rPr lang="en-US" sz="3700" b="1"/>
              <a:t>feeding journey details</a:t>
            </a:r>
            <a:endParaRPr lang="en-US" sz="3700" b="1" kern="1200">
              <a:latin typeface="+mj-lt"/>
              <a:ea typeface="+mj-ea"/>
              <a:cs typeface="+mj-cs"/>
            </a:endParaRPr>
          </a:p>
        </p:txBody>
      </p:sp>
    </p:spTree>
    <p:extLst>
      <p:ext uri="{BB962C8B-B14F-4D97-AF65-F5344CB8AC3E}">
        <p14:creationId xmlns:p14="http://schemas.microsoft.com/office/powerpoint/2010/main" val="3512570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D220A180-AD0D-6009-47A8-75781CC47D74}"/>
              </a:ext>
            </a:extLst>
          </p:cNvPr>
          <p:cNvPicPr>
            <a:picLocks noChangeAspect="1"/>
          </p:cNvPicPr>
          <p:nvPr/>
        </p:nvPicPr>
        <p:blipFill>
          <a:blip r:embed="rId2"/>
          <a:stretch>
            <a:fillRect/>
          </a:stretch>
        </p:blipFill>
        <p:spPr>
          <a:xfrm>
            <a:off x="148086" y="141290"/>
            <a:ext cx="7222987" cy="6520039"/>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sp>
        <p:nvSpPr>
          <p:cNvPr id="5" name="TextBox 4">
            <a:extLst>
              <a:ext uri="{FF2B5EF4-FFF2-40B4-BE49-F238E27FC236}">
                <a16:creationId xmlns:a16="http://schemas.microsoft.com/office/drawing/2014/main" id="{7508893B-87C7-2EA2-1F0B-5E02090A5A0F}"/>
              </a:ext>
            </a:extLst>
          </p:cNvPr>
          <p:cNvSpPr txBox="1"/>
          <p:nvPr/>
        </p:nvSpPr>
        <p:spPr>
          <a:xfrm>
            <a:off x="4274451" y="263293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Select the type of package to be opened from the dropdown.</a:t>
            </a:r>
          </a:p>
        </p:txBody>
      </p:sp>
      <p:cxnSp>
        <p:nvCxnSpPr>
          <p:cNvPr id="6" name="Straight Arrow Connector 5">
            <a:extLst>
              <a:ext uri="{FF2B5EF4-FFF2-40B4-BE49-F238E27FC236}">
                <a16:creationId xmlns:a16="http://schemas.microsoft.com/office/drawing/2014/main" id="{4F5BD2E1-BEF7-0CE9-7E57-EA6D5FEDF425}"/>
              </a:ext>
            </a:extLst>
          </p:cNvPr>
          <p:cNvCxnSpPr/>
          <p:nvPr/>
        </p:nvCxnSpPr>
        <p:spPr>
          <a:xfrm flipV="1">
            <a:off x="1324695" y="3353338"/>
            <a:ext cx="957531" cy="3939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1723DC30-A58B-D50D-6DA2-1B7205EB4DC5}"/>
              </a:ext>
            </a:extLst>
          </p:cNvPr>
          <p:cNvSpPr txBox="1"/>
          <p:nvPr/>
        </p:nvSpPr>
        <p:spPr>
          <a:xfrm>
            <a:off x="530086" y="384313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Say, PF</a:t>
            </a:r>
          </a:p>
        </p:txBody>
      </p:sp>
    </p:spTree>
    <p:extLst>
      <p:ext uri="{BB962C8B-B14F-4D97-AF65-F5344CB8AC3E}">
        <p14:creationId xmlns:p14="http://schemas.microsoft.com/office/powerpoint/2010/main" val="305979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BB0D948-EEC8-8526-6D36-3E4228609188}"/>
              </a:ext>
            </a:extLst>
          </p:cNvPr>
          <p:cNvPicPr>
            <a:picLocks noChangeAspect="1"/>
          </p:cNvPicPr>
          <p:nvPr/>
        </p:nvPicPr>
        <p:blipFill>
          <a:blip r:embed="rId2"/>
          <a:stretch>
            <a:fillRect/>
          </a:stretch>
        </p:blipFill>
        <p:spPr>
          <a:xfrm>
            <a:off x="0" y="0"/>
            <a:ext cx="12192000" cy="6858000"/>
          </a:xfrm>
          <a:prstGeom prst="rect">
            <a:avLst/>
          </a:prstGeom>
        </p:spPr>
      </p:pic>
      <p:cxnSp>
        <p:nvCxnSpPr>
          <p:cNvPr id="3" name="Curved Connector 2">
            <a:extLst>
              <a:ext uri="{FF2B5EF4-FFF2-40B4-BE49-F238E27FC236}">
                <a16:creationId xmlns:a16="http://schemas.microsoft.com/office/drawing/2014/main" id="{0B9F5F68-B1D6-34F6-E98F-302757875E1F}"/>
              </a:ext>
            </a:extLst>
          </p:cNvPr>
          <p:cNvCxnSpPr/>
          <p:nvPr/>
        </p:nvCxnSpPr>
        <p:spPr>
          <a:xfrm rot="10800000">
            <a:off x="5872163" y="757238"/>
            <a:ext cx="1028700" cy="114300"/>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111BA690-A43F-0E55-7CB0-2059A6B535A5}"/>
              </a:ext>
            </a:extLst>
          </p:cNvPr>
          <p:cNvSpPr txBox="1"/>
          <p:nvPr/>
        </p:nvSpPr>
        <p:spPr>
          <a:xfrm>
            <a:off x="6900863" y="686872"/>
            <a:ext cx="3985963" cy="369332"/>
          </a:xfrm>
          <a:prstGeom prst="rect">
            <a:avLst/>
          </a:prstGeom>
          <a:noFill/>
        </p:spPr>
        <p:txBody>
          <a:bodyPr wrap="none" rtlCol="0">
            <a:spAutoFit/>
          </a:bodyPr>
          <a:lstStyle/>
          <a:p>
            <a:r>
              <a:rPr lang="en-US"/>
              <a:t>Write the A/C call sign and press Go</a:t>
            </a:r>
          </a:p>
        </p:txBody>
      </p:sp>
      <p:cxnSp>
        <p:nvCxnSpPr>
          <p:cNvPr id="6" name="Curved Connector 5">
            <a:extLst>
              <a:ext uri="{FF2B5EF4-FFF2-40B4-BE49-F238E27FC236}">
                <a16:creationId xmlns:a16="http://schemas.microsoft.com/office/drawing/2014/main" id="{251C160C-1A57-10E3-BA12-579697F678A9}"/>
              </a:ext>
            </a:extLst>
          </p:cNvPr>
          <p:cNvCxnSpPr>
            <a:cxnSpLocks/>
          </p:cNvCxnSpPr>
          <p:nvPr/>
        </p:nvCxnSpPr>
        <p:spPr>
          <a:xfrm rot="10800000">
            <a:off x="3409941" y="1981205"/>
            <a:ext cx="1468348" cy="12700"/>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8377BC26-E5FE-FB7E-4BF2-55B7E82C0506}"/>
              </a:ext>
            </a:extLst>
          </p:cNvPr>
          <p:cNvSpPr txBox="1"/>
          <p:nvPr/>
        </p:nvSpPr>
        <p:spPr>
          <a:xfrm>
            <a:off x="3409939" y="1624573"/>
            <a:ext cx="2936701" cy="369332"/>
          </a:xfrm>
          <a:prstGeom prst="rect">
            <a:avLst/>
          </a:prstGeom>
          <a:noFill/>
        </p:spPr>
        <p:txBody>
          <a:bodyPr wrap="none" rtlCol="0">
            <a:spAutoFit/>
          </a:bodyPr>
          <a:lstStyle/>
          <a:p>
            <a:r>
              <a:rPr lang="en-US"/>
              <a:t>Select from the dropdown</a:t>
            </a:r>
          </a:p>
        </p:txBody>
      </p:sp>
      <p:cxnSp>
        <p:nvCxnSpPr>
          <p:cNvPr id="10" name="Curved Connector 9">
            <a:extLst>
              <a:ext uri="{FF2B5EF4-FFF2-40B4-BE49-F238E27FC236}">
                <a16:creationId xmlns:a16="http://schemas.microsoft.com/office/drawing/2014/main" id="{E46C7E9F-BECA-3AE7-B992-BDB90F51D117}"/>
              </a:ext>
            </a:extLst>
          </p:cNvPr>
          <p:cNvCxnSpPr>
            <a:cxnSpLocks/>
          </p:cNvCxnSpPr>
          <p:nvPr/>
        </p:nvCxnSpPr>
        <p:spPr>
          <a:xfrm rot="10800000" flipV="1">
            <a:off x="5157788" y="3428998"/>
            <a:ext cx="614364" cy="300040"/>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C4F4622F-AFCB-C295-26BC-9B7D7623E21F}"/>
              </a:ext>
            </a:extLst>
          </p:cNvPr>
          <p:cNvSpPr txBox="1"/>
          <p:nvPr/>
        </p:nvSpPr>
        <p:spPr>
          <a:xfrm>
            <a:off x="5757865" y="3209686"/>
            <a:ext cx="6368859" cy="646331"/>
          </a:xfrm>
          <a:prstGeom prst="rect">
            <a:avLst/>
          </a:prstGeom>
          <a:noFill/>
        </p:spPr>
        <p:txBody>
          <a:bodyPr wrap="none" rtlCol="0">
            <a:spAutoFit/>
          </a:bodyPr>
          <a:lstStyle/>
          <a:p>
            <a:r>
              <a:rPr lang="en-US"/>
              <a:t>Use lens and Select the task say Transit for a320-251 series,</a:t>
            </a:r>
          </a:p>
          <a:p>
            <a:r>
              <a:rPr lang="en-US"/>
              <a:t>SEE NEXT SLIDE</a:t>
            </a:r>
          </a:p>
        </p:txBody>
      </p:sp>
      <p:sp>
        <p:nvSpPr>
          <p:cNvPr id="15" name="TextBox 14">
            <a:extLst>
              <a:ext uri="{FF2B5EF4-FFF2-40B4-BE49-F238E27FC236}">
                <a16:creationId xmlns:a16="http://schemas.microsoft.com/office/drawing/2014/main" id="{42C28D0E-0059-C68D-4F74-D36DF9AD4A0F}"/>
              </a:ext>
            </a:extLst>
          </p:cNvPr>
          <p:cNvSpPr txBox="1"/>
          <p:nvPr/>
        </p:nvSpPr>
        <p:spPr>
          <a:xfrm>
            <a:off x="7372350" y="2511029"/>
            <a:ext cx="2132507" cy="369332"/>
          </a:xfrm>
          <a:prstGeom prst="rect">
            <a:avLst/>
          </a:prstGeom>
          <a:noFill/>
        </p:spPr>
        <p:txBody>
          <a:bodyPr wrap="none" rtlCol="0">
            <a:spAutoFit/>
          </a:bodyPr>
          <a:lstStyle/>
          <a:p>
            <a:r>
              <a:rPr lang="en-US"/>
              <a:t>Provide these data</a:t>
            </a:r>
          </a:p>
        </p:txBody>
      </p:sp>
      <p:cxnSp>
        <p:nvCxnSpPr>
          <p:cNvPr id="16" name="Curved Connector 15">
            <a:extLst>
              <a:ext uri="{FF2B5EF4-FFF2-40B4-BE49-F238E27FC236}">
                <a16:creationId xmlns:a16="http://schemas.microsoft.com/office/drawing/2014/main" id="{BF00BDE3-EA8A-45DE-1B9E-FE7FE5621227}"/>
              </a:ext>
            </a:extLst>
          </p:cNvPr>
          <p:cNvCxnSpPr>
            <a:cxnSpLocks/>
          </p:cNvCxnSpPr>
          <p:nvPr/>
        </p:nvCxnSpPr>
        <p:spPr>
          <a:xfrm rot="10800000" flipV="1">
            <a:off x="6757986" y="2724980"/>
            <a:ext cx="614364" cy="300040"/>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Curved Connector 16">
            <a:extLst>
              <a:ext uri="{FF2B5EF4-FFF2-40B4-BE49-F238E27FC236}">
                <a16:creationId xmlns:a16="http://schemas.microsoft.com/office/drawing/2014/main" id="{6B4AA7C7-4012-0719-8039-BDDC46E81242}"/>
              </a:ext>
            </a:extLst>
          </p:cNvPr>
          <p:cNvCxnSpPr>
            <a:cxnSpLocks/>
          </p:cNvCxnSpPr>
          <p:nvPr/>
        </p:nvCxnSpPr>
        <p:spPr>
          <a:xfrm>
            <a:off x="9504857" y="2695695"/>
            <a:ext cx="510681" cy="130708"/>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E3963F17-3C50-4B62-9939-C47C0625DC88}"/>
              </a:ext>
            </a:extLst>
          </p:cNvPr>
          <p:cNvSpPr txBox="1"/>
          <p:nvPr/>
        </p:nvSpPr>
        <p:spPr>
          <a:xfrm>
            <a:off x="8299267" y="2199562"/>
            <a:ext cx="3639907" cy="369332"/>
          </a:xfrm>
          <a:prstGeom prst="rect">
            <a:avLst/>
          </a:prstGeom>
          <a:solidFill>
            <a:schemeClr val="tx2">
              <a:lumMod val="20000"/>
              <a:lumOff val="80000"/>
            </a:schemeClr>
          </a:solidFill>
        </p:spPr>
        <p:txBody>
          <a:bodyPr wrap="none" rtlCol="0">
            <a:spAutoFit/>
          </a:bodyPr>
          <a:lstStyle/>
          <a:p>
            <a:r>
              <a:rPr lang="en-US" dirty="0"/>
              <a:t>inbound-transit-outbound Flt no.</a:t>
            </a:r>
          </a:p>
        </p:txBody>
      </p:sp>
      <p:sp>
        <p:nvSpPr>
          <p:cNvPr id="24" name="TextBox 23">
            <a:extLst>
              <a:ext uri="{FF2B5EF4-FFF2-40B4-BE49-F238E27FC236}">
                <a16:creationId xmlns:a16="http://schemas.microsoft.com/office/drawing/2014/main" id="{BF963D6F-A490-12D3-55BB-AE3DB8DACF60}"/>
              </a:ext>
            </a:extLst>
          </p:cNvPr>
          <p:cNvSpPr txBox="1"/>
          <p:nvPr/>
        </p:nvSpPr>
        <p:spPr>
          <a:xfrm>
            <a:off x="5457825" y="6457950"/>
            <a:ext cx="2159181" cy="369332"/>
          </a:xfrm>
          <a:prstGeom prst="rect">
            <a:avLst/>
          </a:prstGeom>
          <a:solidFill>
            <a:srgbClr val="92D050"/>
          </a:solidFill>
        </p:spPr>
        <p:txBody>
          <a:bodyPr wrap="none" rtlCol="0">
            <a:spAutoFit/>
          </a:bodyPr>
          <a:lstStyle/>
          <a:p>
            <a:r>
              <a:rPr lang="en-US" dirty="0"/>
              <a:t>CREATE PACKAGE</a:t>
            </a:r>
          </a:p>
        </p:txBody>
      </p:sp>
      <p:cxnSp>
        <p:nvCxnSpPr>
          <p:cNvPr id="25" name="Curved Connector 24">
            <a:extLst>
              <a:ext uri="{FF2B5EF4-FFF2-40B4-BE49-F238E27FC236}">
                <a16:creationId xmlns:a16="http://schemas.microsoft.com/office/drawing/2014/main" id="{8DCDF75A-F754-6DFE-E965-034BA6DC4A5A}"/>
              </a:ext>
            </a:extLst>
          </p:cNvPr>
          <p:cNvCxnSpPr>
            <a:cxnSpLocks/>
          </p:cNvCxnSpPr>
          <p:nvPr/>
        </p:nvCxnSpPr>
        <p:spPr>
          <a:xfrm rot="5400000">
            <a:off x="6251856" y="5778222"/>
            <a:ext cx="783667" cy="514348"/>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TextBox 27">
            <a:extLst>
              <a:ext uri="{FF2B5EF4-FFF2-40B4-BE49-F238E27FC236}">
                <a16:creationId xmlns:a16="http://schemas.microsoft.com/office/drawing/2014/main" id="{5E6D234B-8D3C-15E5-E9D8-2141AC1A2326}"/>
              </a:ext>
            </a:extLst>
          </p:cNvPr>
          <p:cNvSpPr txBox="1"/>
          <p:nvPr/>
        </p:nvSpPr>
        <p:spPr>
          <a:xfrm>
            <a:off x="6386513" y="5363168"/>
            <a:ext cx="2636234" cy="369332"/>
          </a:xfrm>
          <a:prstGeom prst="rect">
            <a:avLst/>
          </a:prstGeom>
          <a:noFill/>
        </p:spPr>
        <p:txBody>
          <a:bodyPr wrap="none" rtlCol="0">
            <a:spAutoFit/>
          </a:bodyPr>
          <a:lstStyle/>
          <a:p>
            <a:r>
              <a:rPr lang="en-US"/>
              <a:t>Press this at the bottom</a:t>
            </a:r>
          </a:p>
        </p:txBody>
      </p:sp>
      <p:sp>
        <p:nvSpPr>
          <p:cNvPr id="2" name="TextBox 1">
            <a:extLst>
              <a:ext uri="{FF2B5EF4-FFF2-40B4-BE49-F238E27FC236}">
                <a16:creationId xmlns:a16="http://schemas.microsoft.com/office/drawing/2014/main" id="{FEFE7FFD-24A3-0017-ED31-2555396DDFAA}"/>
              </a:ext>
            </a:extLst>
          </p:cNvPr>
          <p:cNvSpPr txBox="1"/>
          <p:nvPr/>
        </p:nvSpPr>
        <p:spPr>
          <a:xfrm>
            <a:off x="6270066" y="1827413"/>
            <a:ext cx="975840" cy="246221"/>
          </a:xfrm>
          <a:prstGeom prst="rect">
            <a:avLst/>
          </a:prstGeom>
          <a:solidFill>
            <a:srgbClr val="FFC000"/>
          </a:solidFill>
        </p:spPr>
        <p:txBody>
          <a:bodyPr wrap="square" rtlCol="0">
            <a:spAutoFit/>
          </a:bodyPr>
          <a:lstStyle/>
          <a:p>
            <a:r>
              <a:rPr lang="en-US" sz="1000" dirty="0"/>
              <a:t>EXI/H-24</a:t>
            </a:r>
          </a:p>
        </p:txBody>
      </p:sp>
      <p:cxnSp>
        <p:nvCxnSpPr>
          <p:cNvPr id="11" name="Curved Connector 2">
            <a:extLst>
              <a:ext uri="{FF2B5EF4-FFF2-40B4-BE49-F238E27FC236}">
                <a16:creationId xmlns:a16="http://schemas.microsoft.com/office/drawing/2014/main" id="{D15379A3-70EF-323E-3DD7-3372EF3008D6}"/>
              </a:ext>
            </a:extLst>
          </p:cNvPr>
          <p:cNvCxnSpPr>
            <a:cxnSpLocks/>
            <a:stCxn id="12" idx="2"/>
            <a:endCxn id="2" idx="0"/>
          </p:cNvCxnSpPr>
          <p:nvPr/>
        </p:nvCxnSpPr>
        <p:spPr>
          <a:xfrm rot="5400000">
            <a:off x="7062815" y="1460699"/>
            <a:ext cx="61886" cy="671543"/>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F462ACF7-2C0C-B90B-1B43-07698BED7730}"/>
              </a:ext>
            </a:extLst>
          </p:cNvPr>
          <p:cNvSpPr txBox="1"/>
          <p:nvPr/>
        </p:nvSpPr>
        <p:spPr>
          <a:xfrm>
            <a:off x="6420454" y="1119196"/>
            <a:ext cx="2018149" cy="646331"/>
          </a:xfrm>
          <a:prstGeom prst="rect">
            <a:avLst/>
          </a:prstGeom>
          <a:solidFill>
            <a:srgbClr val="FFC000"/>
          </a:solidFill>
        </p:spPr>
        <p:txBody>
          <a:bodyPr wrap="square" rtlCol="0">
            <a:spAutoFit/>
          </a:bodyPr>
          <a:lstStyle/>
          <a:p>
            <a:r>
              <a:rPr lang="en-US" sz="1200" dirty="0"/>
              <a:t>Operator Package number, say AMOS Package</a:t>
            </a:r>
          </a:p>
        </p:txBody>
      </p:sp>
      <p:sp>
        <p:nvSpPr>
          <p:cNvPr id="19" name="TextBox 18">
            <a:extLst>
              <a:ext uri="{FF2B5EF4-FFF2-40B4-BE49-F238E27FC236}">
                <a16:creationId xmlns:a16="http://schemas.microsoft.com/office/drawing/2014/main" id="{A5D61C54-883E-D7B2-3EA1-2A5BE0050808}"/>
              </a:ext>
            </a:extLst>
          </p:cNvPr>
          <p:cNvSpPr txBox="1"/>
          <p:nvPr/>
        </p:nvSpPr>
        <p:spPr>
          <a:xfrm>
            <a:off x="4220309" y="1127730"/>
            <a:ext cx="2182603" cy="646331"/>
          </a:xfrm>
          <a:prstGeom prst="rect">
            <a:avLst/>
          </a:prstGeom>
          <a:solidFill>
            <a:srgbClr val="FFC000"/>
          </a:solidFill>
        </p:spPr>
        <p:txBody>
          <a:bodyPr wrap="square" rtlCol="0">
            <a:spAutoFit/>
          </a:bodyPr>
          <a:lstStyle/>
          <a:p>
            <a:r>
              <a:rPr lang="en-US" sz="1200" b="1" dirty="0"/>
              <a:t>Note</a:t>
            </a:r>
            <a:r>
              <a:rPr lang="en-US" sz="1200" dirty="0"/>
              <a:t>: Please enter LOG Ref. # for internal tracking by the customer/AI/ Third Party</a:t>
            </a:r>
          </a:p>
        </p:txBody>
      </p:sp>
    </p:spTree>
    <p:extLst>
      <p:ext uri="{BB962C8B-B14F-4D97-AF65-F5344CB8AC3E}">
        <p14:creationId xmlns:p14="http://schemas.microsoft.com/office/powerpoint/2010/main" val="341938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E043C-FE1A-38E2-5BC9-3E28C17F4E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FA7BFB-555F-9702-1ED0-B7E1703301F5}"/>
              </a:ext>
            </a:extLst>
          </p:cNvPr>
          <p:cNvSpPr>
            <a:spLocks noGrp="1"/>
          </p:cNvSpPr>
          <p:nvPr>
            <p:ph idx="1"/>
          </p:nvPr>
        </p:nvSpPr>
        <p:spPr/>
        <p:txBody>
          <a:bodyPr/>
          <a:lstStyle/>
          <a:p>
            <a:endParaRPr lang="en-US"/>
          </a:p>
        </p:txBody>
      </p:sp>
      <p:pic>
        <p:nvPicPr>
          <p:cNvPr id="4" name="Picture 3" descr="A screenshot of a computer&#10;&#10;Description automatically generated">
            <a:extLst>
              <a:ext uri="{FF2B5EF4-FFF2-40B4-BE49-F238E27FC236}">
                <a16:creationId xmlns:a16="http://schemas.microsoft.com/office/drawing/2014/main" id="{13A702EF-9539-CE3B-2278-D15E60C0D6FA}"/>
              </a:ext>
            </a:extLst>
          </p:cNvPr>
          <p:cNvPicPr>
            <a:picLocks noChangeAspect="1"/>
          </p:cNvPicPr>
          <p:nvPr/>
        </p:nvPicPr>
        <p:blipFill>
          <a:blip r:embed="rId2"/>
          <a:stretch>
            <a:fillRect/>
          </a:stretch>
        </p:blipFill>
        <p:spPr>
          <a:xfrm>
            <a:off x="123646" y="546379"/>
            <a:ext cx="11973462" cy="5736487"/>
          </a:xfrm>
          <a:prstGeom prst="rect">
            <a:avLst/>
          </a:prstGeom>
        </p:spPr>
      </p:pic>
    </p:spTree>
    <p:extLst>
      <p:ext uri="{BB962C8B-B14F-4D97-AF65-F5344CB8AC3E}">
        <p14:creationId xmlns:p14="http://schemas.microsoft.com/office/powerpoint/2010/main" val="1268141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5CE0A1E-1A49-C353-6A0B-FB67E4673C4A}"/>
              </a:ext>
            </a:extLst>
          </p:cNvPr>
          <p:cNvPicPr>
            <a:picLocks noChangeAspect="1"/>
          </p:cNvPicPr>
          <p:nvPr/>
        </p:nvPicPr>
        <p:blipFill>
          <a:blip r:embed="rId2"/>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161E1C45-2C7A-0144-CFB4-680F664ADF8F}"/>
              </a:ext>
            </a:extLst>
          </p:cNvPr>
          <p:cNvSpPr/>
          <p:nvPr/>
        </p:nvSpPr>
        <p:spPr>
          <a:xfrm>
            <a:off x="3121819" y="380643"/>
            <a:ext cx="1614487" cy="771525"/>
          </a:xfrm>
          <a:prstGeom prst="ellipse">
            <a:avLst/>
          </a:prstGeom>
          <a:solidFill>
            <a:schemeClr val="accent1">
              <a:alpha val="2927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C5BD29-A076-2D90-9CE6-17F25D4AF6EF}"/>
              </a:ext>
            </a:extLst>
          </p:cNvPr>
          <p:cNvSpPr txBox="1"/>
          <p:nvPr/>
        </p:nvSpPr>
        <p:spPr>
          <a:xfrm>
            <a:off x="4100165" y="967502"/>
            <a:ext cx="3991670" cy="369332"/>
          </a:xfrm>
          <a:prstGeom prst="rect">
            <a:avLst/>
          </a:prstGeom>
          <a:noFill/>
        </p:spPr>
        <p:txBody>
          <a:bodyPr wrap="none" rtlCol="0">
            <a:spAutoFit/>
          </a:bodyPr>
          <a:lstStyle/>
          <a:p>
            <a:r>
              <a:rPr lang="en-US"/>
              <a:t>PACAKGE NUMBER GETS CREATED</a:t>
            </a:r>
          </a:p>
        </p:txBody>
      </p:sp>
    </p:spTree>
    <p:extLst>
      <p:ext uri="{BB962C8B-B14F-4D97-AF65-F5344CB8AC3E}">
        <p14:creationId xmlns:p14="http://schemas.microsoft.com/office/powerpoint/2010/main" val="3949029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801563-7230-1570-847A-F4B363D20D2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6505"/>
                    </a14:imgEffect>
                    <a14:imgEffect>
                      <a14:brightnessContrast bright="18000" contrast="9000"/>
                    </a14:imgEffect>
                  </a14:imgLayer>
                </a14:imgProps>
              </a:ext>
            </a:extLst>
          </a:blip>
          <a:stretch>
            <a:fillRect/>
          </a:stretch>
        </p:blipFill>
        <p:spPr>
          <a:xfrm>
            <a:off x="1156447" y="745967"/>
            <a:ext cx="9879105" cy="5704069"/>
          </a:xfrm>
          <a:prstGeom prst="rect">
            <a:avLst/>
          </a:prstGeom>
          <a:effectLst>
            <a:outerShdw dist="50800" dir="1800000" algn="ctr" rotWithShape="0">
              <a:schemeClr val="tx1">
                <a:alpha val="58000"/>
              </a:schemeClr>
            </a:outerShdw>
          </a:effectLst>
        </p:spPr>
      </p:pic>
      <p:sp>
        <p:nvSpPr>
          <p:cNvPr id="2" name="TextBox 1">
            <a:extLst>
              <a:ext uri="{FF2B5EF4-FFF2-40B4-BE49-F238E27FC236}">
                <a16:creationId xmlns:a16="http://schemas.microsoft.com/office/drawing/2014/main" id="{D8611043-68EA-BBF4-1FAB-700AC427B410}"/>
              </a:ext>
            </a:extLst>
          </p:cNvPr>
          <p:cNvSpPr txBox="1"/>
          <p:nvPr/>
        </p:nvSpPr>
        <p:spPr>
          <a:xfrm>
            <a:off x="1533378" y="223298"/>
            <a:ext cx="7764498" cy="369332"/>
          </a:xfrm>
          <a:prstGeom prst="rect">
            <a:avLst/>
          </a:prstGeom>
          <a:noFill/>
        </p:spPr>
        <p:txBody>
          <a:bodyPr wrap="none" rtlCol="0">
            <a:spAutoFit/>
          </a:bodyPr>
          <a:lstStyle/>
          <a:p>
            <a:r>
              <a:rPr lang="en-US" b="1"/>
              <a:t>Single Line Compliance in case the Tasks are missing for a new Fleet</a:t>
            </a:r>
          </a:p>
        </p:txBody>
      </p:sp>
      <p:sp>
        <p:nvSpPr>
          <p:cNvPr id="3" name="TextBox 2">
            <a:extLst>
              <a:ext uri="{FF2B5EF4-FFF2-40B4-BE49-F238E27FC236}">
                <a16:creationId xmlns:a16="http://schemas.microsoft.com/office/drawing/2014/main" id="{9FE2CE8F-2848-0328-D0DF-3C4267483DA9}"/>
              </a:ext>
            </a:extLst>
          </p:cNvPr>
          <p:cNvSpPr txBox="1"/>
          <p:nvPr/>
        </p:nvSpPr>
        <p:spPr>
          <a:xfrm>
            <a:off x="1256208" y="5560311"/>
            <a:ext cx="9779344" cy="646331"/>
          </a:xfrm>
          <a:prstGeom prst="rect">
            <a:avLst/>
          </a:prstGeom>
          <a:noFill/>
        </p:spPr>
        <p:txBody>
          <a:bodyPr wrap="none" rtlCol="0">
            <a:spAutoFit/>
          </a:bodyPr>
          <a:lstStyle/>
          <a:p>
            <a:r>
              <a:rPr lang="en-US" b="1" dirty="0">
                <a:solidFill>
                  <a:srgbClr val="FF0000"/>
                </a:solidFill>
              </a:rPr>
              <a:t>Create a task for a scheduled check and enter scheduled check c/o detail in execution </a:t>
            </a:r>
          </a:p>
          <a:p>
            <a:r>
              <a:rPr lang="en-US" b="1" dirty="0">
                <a:solidFill>
                  <a:srgbClr val="FF0000"/>
                </a:solidFill>
              </a:rPr>
              <a:t>and close.</a:t>
            </a:r>
          </a:p>
        </p:txBody>
      </p:sp>
    </p:spTree>
    <p:extLst>
      <p:ext uri="{BB962C8B-B14F-4D97-AF65-F5344CB8AC3E}">
        <p14:creationId xmlns:p14="http://schemas.microsoft.com/office/powerpoint/2010/main" val="4260642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0AC41AB-7BB3-8528-DE27-6F97A8B3B4C3}"/>
              </a:ext>
            </a:extLst>
          </p:cNvPr>
          <p:cNvPicPr>
            <a:picLocks noChangeAspect="1"/>
          </p:cNvPicPr>
          <p:nvPr/>
        </p:nvPicPr>
        <p:blipFill>
          <a:blip r:embed="rId2"/>
          <a:stretch>
            <a:fillRect/>
          </a:stretch>
        </p:blipFill>
        <p:spPr>
          <a:xfrm>
            <a:off x="0" y="0"/>
            <a:ext cx="12192000" cy="6858000"/>
          </a:xfrm>
          <a:prstGeom prst="rect">
            <a:avLst/>
          </a:prstGeom>
        </p:spPr>
      </p:pic>
      <p:cxnSp>
        <p:nvCxnSpPr>
          <p:cNvPr id="2" name="Curved Connector 1">
            <a:extLst>
              <a:ext uri="{FF2B5EF4-FFF2-40B4-BE49-F238E27FC236}">
                <a16:creationId xmlns:a16="http://schemas.microsoft.com/office/drawing/2014/main" id="{CF9B3C9C-08B3-BE29-4158-84F45C3766E5}"/>
              </a:ext>
            </a:extLst>
          </p:cNvPr>
          <p:cNvCxnSpPr>
            <a:cxnSpLocks/>
          </p:cNvCxnSpPr>
          <p:nvPr/>
        </p:nvCxnSpPr>
        <p:spPr>
          <a:xfrm rot="10800000">
            <a:off x="8077200" y="4373880"/>
            <a:ext cx="670560" cy="518160"/>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C98077A2-58F9-F83D-53E7-603090136823}"/>
              </a:ext>
            </a:extLst>
          </p:cNvPr>
          <p:cNvSpPr txBox="1"/>
          <p:nvPr/>
        </p:nvSpPr>
        <p:spPr>
          <a:xfrm>
            <a:off x="8747760" y="4707375"/>
            <a:ext cx="2953565" cy="369332"/>
          </a:xfrm>
          <a:prstGeom prst="rect">
            <a:avLst/>
          </a:prstGeom>
          <a:noFill/>
        </p:spPr>
        <p:txBody>
          <a:bodyPr wrap="none" rtlCol="0">
            <a:spAutoFit/>
          </a:bodyPr>
          <a:lstStyle/>
          <a:p>
            <a:r>
              <a:rPr lang="en-US">
                <a:solidFill>
                  <a:schemeClr val="accent1"/>
                </a:solidFill>
              </a:rPr>
              <a:t>write execution comments</a:t>
            </a:r>
          </a:p>
        </p:txBody>
      </p:sp>
      <p:cxnSp>
        <p:nvCxnSpPr>
          <p:cNvPr id="10" name="Curved Connector 9">
            <a:extLst>
              <a:ext uri="{FF2B5EF4-FFF2-40B4-BE49-F238E27FC236}">
                <a16:creationId xmlns:a16="http://schemas.microsoft.com/office/drawing/2014/main" id="{AEB51960-0F0C-FD8F-9488-61111156F070}"/>
              </a:ext>
            </a:extLst>
          </p:cNvPr>
          <p:cNvCxnSpPr>
            <a:cxnSpLocks/>
          </p:cNvCxnSpPr>
          <p:nvPr/>
        </p:nvCxnSpPr>
        <p:spPr>
          <a:xfrm rot="10800000" flipV="1">
            <a:off x="3764280" y="2148840"/>
            <a:ext cx="853440" cy="106680"/>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836977CE-72B0-D818-779F-5A4D78CF0263}"/>
              </a:ext>
            </a:extLst>
          </p:cNvPr>
          <p:cNvSpPr txBox="1"/>
          <p:nvPr/>
        </p:nvSpPr>
        <p:spPr>
          <a:xfrm>
            <a:off x="4617720" y="1938005"/>
            <a:ext cx="6289735" cy="369332"/>
          </a:xfrm>
          <a:prstGeom prst="rect">
            <a:avLst/>
          </a:prstGeom>
          <a:noFill/>
        </p:spPr>
        <p:txBody>
          <a:bodyPr wrap="none" rtlCol="0">
            <a:spAutoFit/>
          </a:bodyPr>
          <a:lstStyle/>
          <a:p>
            <a:r>
              <a:rPr lang="en-US" dirty="0">
                <a:solidFill>
                  <a:schemeClr val="accent1"/>
                </a:solidFill>
              </a:rPr>
              <a:t>Subsequently use this for Discrepancy creation, if required</a:t>
            </a:r>
          </a:p>
        </p:txBody>
      </p:sp>
    </p:spTree>
    <p:extLst>
      <p:ext uri="{BB962C8B-B14F-4D97-AF65-F5344CB8AC3E}">
        <p14:creationId xmlns:p14="http://schemas.microsoft.com/office/powerpoint/2010/main" val="408328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F0FED966-59EA-20B2-9892-21C71358D96F}"/>
              </a:ext>
            </a:extLst>
          </p:cNvPr>
          <p:cNvPicPr>
            <a:picLocks noChangeAspect="1"/>
          </p:cNvPicPr>
          <p:nvPr/>
        </p:nvPicPr>
        <p:blipFill>
          <a:blip r:embed="rId2"/>
          <a:stretch>
            <a:fillRect/>
          </a:stretch>
        </p:blipFill>
        <p:spPr>
          <a:xfrm>
            <a:off x="-5750" y="442026"/>
            <a:ext cx="12197750" cy="5787042"/>
          </a:xfrm>
          <a:prstGeom prst="rect">
            <a:avLst/>
          </a:prstGeom>
        </p:spPr>
      </p:pic>
      <p:cxnSp>
        <p:nvCxnSpPr>
          <p:cNvPr id="2" name="Curved Connector 1">
            <a:extLst>
              <a:ext uri="{FF2B5EF4-FFF2-40B4-BE49-F238E27FC236}">
                <a16:creationId xmlns:a16="http://schemas.microsoft.com/office/drawing/2014/main" id="{03ABD9E9-E3F1-D9E3-F549-74BD4FBB3AE9}"/>
              </a:ext>
            </a:extLst>
          </p:cNvPr>
          <p:cNvCxnSpPr>
            <a:cxnSpLocks/>
          </p:cNvCxnSpPr>
          <p:nvPr/>
        </p:nvCxnSpPr>
        <p:spPr>
          <a:xfrm rot="10800000" flipV="1">
            <a:off x="7040881" y="4297682"/>
            <a:ext cx="960122" cy="899157"/>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 name="Curved Connector 2">
            <a:extLst>
              <a:ext uri="{FF2B5EF4-FFF2-40B4-BE49-F238E27FC236}">
                <a16:creationId xmlns:a16="http://schemas.microsoft.com/office/drawing/2014/main" id="{DA9E4065-4C2A-A5A8-379F-D290417930D7}"/>
              </a:ext>
            </a:extLst>
          </p:cNvPr>
          <p:cNvCxnSpPr>
            <a:cxnSpLocks/>
          </p:cNvCxnSpPr>
          <p:nvPr/>
        </p:nvCxnSpPr>
        <p:spPr>
          <a:xfrm flipV="1">
            <a:off x="9601200" y="3154680"/>
            <a:ext cx="1158240" cy="773670"/>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6C77FE34-A4E6-BF49-730A-AD2F90450987}"/>
              </a:ext>
            </a:extLst>
          </p:cNvPr>
          <p:cNvSpPr txBox="1"/>
          <p:nvPr/>
        </p:nvSpPr>
        <p:spPr>
          <a:xfrm>
            <a:off x="6888480" y="3928350"/>
            <a:ext cx="4853701" cy="369332"/>
          </a:xfrm>
          <a:prstGeom prst="rect">
            <a:avLst/>
          </a:prstGeom>
          <a:noFill/>
        </p:spPr>
        <p:txBody>
          <a:bodyPr wrap="none" rtlCol="0">
            <a:spAutoFit/>
          </a:bodyPr>
          <a:lstStyle/>
          <a:p>
            <a:r>
              <a:rPr lang="en-US">
                <a:solidFill>
                  <a:schemeClr val="accent1"/>
                </a:solidFill>
              </a:rPr>
              <a:t>use any one of them for Completing the task</a:t>
            </a:r>
          </a:p>
        </p:txBody>
      </p:sp>
    </p:spTree>
    <p:extLst>
      <p:ext uri="{BB962C8B-B14F-4D97-AF65-F5344CB8AC3E}">
        <p14:creationId xmlns:p14="http://schemas.microsoft.com/office/powerpoint/2010/main" val="47297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5245-1B01-BEE7-9DA7-E2A9EECF11F1}"/>
              </a:ext>
            </a:extLst>
          </p:cNvPr>
          <p:cNvSpPr>
            <a:spLocks noGrp="1"/>
          </p:cNvSpPr>
          <p:nvPr>
            <p:ph type="title" idx="4294967295"/>
          </p:nvPr>
        </p:nvSpPr>
        <p:spPr>
          <a:xfrm>
            <a:off x="0" y="365125"/>
            <a:ext cx="10515600" cy="1325563"/>
          </a:xfrm>
        </p:spPr>
        <p:txBody>
          <a:bodyPr/>
          <a:lstStyle/>
          <a:p>
            <a:r>
              <a:rPr lang="en-US"/>
              <a:t>References:</a:t>
            </a:r>
          </a:p>
        </p:txBody>
      </p:sp>
      <p:sp>
        <p:nvSpPr>
          <p:cNvPr id="3" name="Content Placeholder 2">
            <a:extLst>
              <a:ext uri="{FF2B5EF4-FFF2-40B4-BE49-F238E27FC236}">
                <a16:creationId xmlns:a16="http://schemas.microsoft.com/office/drawing/2014/main" id="{33C598CB-6C41-7CBA-4D72-A9BB97AD10B0}"/>
              </a:ext>
            </a:extLst>
          </p:cNvPr>
          <p:cNvSpPr>
            <a:spLocks noGrp="1"/>
          </p:cNvSpPr>
          <p:nvPr>
            <p:ph idx="4294967295"/>
          </p:nvPr>
        </p:nvSpPr>
        <p:spPr>
          <a:xfrm>
            <a:off x="0" y="1825625"/>
            <a:ext cx="10515600" cy="3859213"/>
          </a:xfrm>
        </p:spPr>
        <p:txBody>
          <a:bodyPr/>
          <a:lstStyle/>
          <a:p>
            <a:r>
              <a:rPr lang="en-US" sz="2400" dirty="0"/>
              <a:t>“AIESL Ramco Go-Live,” Ref no. AIESL/ED/2023/190 Dated Nov 02, 2023.</a:t>
            </a:r>
          </a:p>
          <a:p>
            <a:pPr algn="l"/>
            <a:r>
              <a:rPr lang="en-US" sz="2400" b="0" i="0" dirty="0">
                <a:solidFill>
                  <a:srgbClr val="000000"/>
                </a:solidFill>
                <a:effectLst/>
              </a:rPr>
              <a:t>Air India Inspection Notice, AI IN-00/02, 28 Nov ’23, AMOS Implementation: Streamlining Maintenance Processes.</a:t>
            </a:r>
          </a:p>
          <a:p>
            <a:r>
              <a:rPr lang="en-US" sz="2400" b="0" i="0" dirty="0">
                <a:solidFill>
                  <a:srgbClr val="000000"/>
                </a:solidFill>
                <a:effectLst/>
              </a:rPr>
              <a:t>SOP/Issue 1/Rev 4 dated 22-01-2024</a:t>
            </a:r>
            <a:br>
              <a:rPr lang="en-US" b="0" i="0" dirty="0">
                <a:solidFill>
                  <a:srgbClr val="000000"/>
                </a:solidFill>
                <a:effectLst/>
                <a:latin typeface="Times New Roman" panose="02020603050405020304" pitchFamily="18" charset="0"/>
              </a:rPr>
            </a:br>
            <a:endParaRPr lang="en-US" dirty="0"/>
          </a:p>
        </p:txBody>
      </p:sp>
    </p:spTree>
    <p:extLst>
      <p:ext uri="{BB962C8B-B14F-4D97-AF65-F5344CB8AC3E}">
        <p14:creationId xmlns:p14="http://schemas.microsoft.com/office/powerpoint/2010/main" val="1647909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11CA093-C6FF-73B7-BF7B-F9EAC1E45FA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A4792C7C-E55B-2867-D7B9-50D25C5108A0}"/>
              </a:ext>
            </a:extLst>
          </p:cNvPr>
          <p:cNvSpPr/>
          <p:nvPr/>
        </p:nvSpPr>
        <p:spPr>
          <a:xfrm>
            <a:off x="3639312" y="401319"/>
            <a:ext cx="5617901" cy="904240"/>
          </a:xfrm>
          <a:prstGeom prst="roundRect">
            <a:avLst/>
          </a:prstGeom>
          <a:solidFill>
            <a:schemeClr val="accent1">
              <a:lumMod val="60000"/>
              <a:lumOff val="40000"/>
              <a:alpha val="8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UPLOAD DOCUMENTS CORRESPONDING TO A TASK OR DISCPNCY</a:t>
            </a:r>
          </a:p>
        </p:txBody>
      </p:sp>
      <p:cxnSp>
        <p:nvCxnSpPr>
          <p:cNvPr id="3" name="Curved Connector 2">
            <a:extLst>
              <a:ext uri="{FF2B5EF4-FFF2-40B4-BE49-F238E27FC236}">
                <a16:creationId xmlns:a16="http://schemas.microsoft.com/office/drawing/2014/main" id="{D3DA6D8D-109C-9B41-E61E-801C1F22FF98}"/>
              </a:ext>
            </a:extLst>
          </p:cNvPr>
          <p:cNvCxnSpPr>
            <a:cxnSpLocks/>
          </p:cNvCxnSpPr>
          <p:nvPr/>
        </p:nvCxnSpPr>
        <p:spPr>
          <a:xfrm flipV="1">
            <a:off x="8098974" y="3203667"/>
            <a:ext cx="1158240" cy="773670"/>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1A9EF940-DF44-F95D-F93D-A39DA623D733}"/>
              </a:ext>
            </a:extLst>
          </p:cNvPr>
          <p:cNvSpPr txBox="1"/>
          <p:nvPr/>
        </p:nvSpPr>
        <p:spPr>
          <a:xfrm>
            <a:off x="6848311" y="3897113"/>
            <a:ext cx="1250663" cy="369332"/>
          </a:xfrm>
          <a:prstGeom prst="rect">
            <a:avLst/>
          </a:prstGeom>
          <a:noFill/>
        </p:spPr>
        <p:txBody>
          <a:bodyPr wrap="none" rtlCol="0">
            <a:spAutoFit/>
          </a:bodyPr>
          <a:lstStyle/>
          <a:p>
            <a:r>
              <a:rPr lang="en-US">
                <a:solidFill>
                  <a:schemeClr val="accent1"/>
                </a:solidFill>
              </a:rPr>
              <a:t>Select this</a:t>
            </a:r>
          </a:p>
        </p:txBody>
      </p:sp>
    </p:spTree>
    <p:extLst>
      <p:ext uri="{BB962C8B-B14F-4D97-AF65-F5344CB8AC3E}">
        <p14:creationId xmlns:p14="http://schemas.microsoft.com/office/powerpoint/2010/main" val="928878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6403FDE-B5CC-4A5B-8623-EED3E00869A8}"/>
              </a:ext>
            </a:extLst>
          </p:cNvPr>
          <p:cNvGrpSpPr/>
          <p:nvPr/>
        </p:nvGrpSpPr>
        <p:grpSpPr>
          <a:xfrm>
            <a:off x="241336" y="53847"/>
            <a:ext cx="11513388" cy="6436755"/>
            <a:chOff x="241336" y="53847"/>
            <a:chExt cx="11513388" cy="6436755"/>
          </a:xfrm>
        </p:grpSpPr>
        <p:pic>
          <p:nvPicPr>
            <p:cNvPr id="4" name="Picture 3" descr="A screenshot of a computer&#10;&#10;Description automatically generated">
              <a:extLst>
                <a:ext uri="{FF2B5EF4-FFF2-40B4-BE49-F238E27FC236}">
                  <a16:creationId xmlns:a16="http://schemas.microsoft.com/office/drawing/2014/main" id="{A0CA4522-49F0-7BEF-9D5A-E1D20CAA4D12}"/>
                </a:ext>
              </a:extLst>
            </p:cNvPr>
            <p:cNvPicPr>
              <a:picLocks noChangeAspect="1"/>
            </p:cNvPicPr>
            <p:nvPr/>
          </p:nvPicPr>
          <p:blipFill>
            <a:blip r:embed="rId2"/>
            <a:stretch>
              <a:fillRect/>
            </a:stretch>
          </p:blipFill>
          <p:spPr>
            <a:xfrm>
              <a:off x="241336" y="852733"/>
              <a:ext cx="11513388" cy="5637869"/>
            </a:xfrm>
            <a:prstGeom prst="rect">
              <a:avLst/>
            </a:prstGeom>
          </p:spPr>
        </p:pic>
        <p:sp>
          <p:nvSpPr>
            <p:cNvPr id="5" name="TextBox 4">
              <a:extLst>
                <a:ext uri="{FF2B5EF4-FFF2-40B4-BE49-F238E27FC236}">
                  <a16:creationId xmlns:a16="http://schemas.microsoft.com/office/drawing/2014/main" id="{2E5CB47E-D71E-28A7-7F65-840EA1B28C77}"/>
                </a:ext>
              </a:extLst>
            </p:cNvPr>
            <p:cNvSpPr txBox="1"/>
            <p:nvPr/>
          </p:nvSpPr>
          <p:spPr>
            <a:xfrm>
              <a:off x="1105849" y="53847"/>
              <a:ext cx="94914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rPr>
                <a:t>FILE NAME MUST BE  NAMED AS PACKAGE NUMBER, SAY PF_XXXXXX_23, ONLY. No special characters except underscores ( _ )</a:t>
              </a:r>
            </a:p>
          </p:txBody>
        </p:sp>
        <p:cxnSp>
          <p:nvCxnSpPr>
            <p:cNvPr id="2" name="Curved Connector 1">
              <a:extLst>
                <a:ext uri="{FF2B5EF4-FFF2-40B4-BE49-F238E27FC236}">
                  <a16:creationId xmlns:a16="http://schemas.microsoft.com/office/drawing/2014/main" id="{A73CC7A4-96B9-4EF0-C25F-4CA81892A8D3}"/>
                </a:ext>
              </a:extLst>
            </p:cNvPr>
            <p:cNvCxnSpPr>
              <a:cxnSpLocks/>
            </p:cNvCxnSpPr>
            <p:nvPr/>
          </p:nvCxnSpPr>
          <p:spPr>
            <a:xfrm rot="10800000">
              <a:off x="4462273" y="2318348"/>
              <a:ext cx="1535759" cy="359538"/>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E91C1526-CC3A-B082-F3BA-94C6E66344A1}"/>
                </a:ext>
              </a:extLst>
            </p:cNvPr>
            <p:cNvSpPr txBox="1"/>
            <p:nvPr/>
          </p:nvSpPr>
          <p:spPr>
            <a:xfrm>
              <a:off x="2640418" y="5404883"/>
              <a:ext cx="75845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rPr>
                <a:t>JOB CARDS NEED NOT BE UPLOADED</a:t>
              </a:r>
            </a:p>
          </p:txBody>
        </p:sp>
        <p:sp>
          <p:nvSpPr>
            <p:cNvPr id="6" name="TextBox 5">
              <a:extLst>
                <a:ext uri="{FF2B5EF4-FFF2-40B4-BE49-F238E27FC236}">
                  <a16:creationId xmlns:a16="http://schemas.microsoft.com/office/drawing/2014/main" id="{096DD3E8-B35B-183A-8ADD-22DE45647A8B}"/>
                </a:ext>
              </a:extLst>
            </p:cNvPr>
            <p:cNvSpPr txBox="1"/>
            <p:nvPr/>
          </p:nvSpPr>
          <p:spPr>
            <a:xfrm>
              <a:off x="241336" y="3671668"/>
              <a:ext cx="4524700" cy="1200329"/>
            </a:xfrm>
            <a:prstGeom prst="rect">
              <a:avLst/>
            </a:prstGeom>
            <a:noFill/>
          </p:spPr>
          <p:txBody>
            <a:bodyPr wrap="none" rtlCol="0">
              <a:spAutoFit/>
            </a:bodyPr>
            <a:lstStyle/>
            <a:p>
              <a:r>
                <a:rPr lang="en-US" dirty="0">
                  <a:solidFill>
                    <a:srgbClr val="FF0000"/>
                  </a:solidFill>
                </a:rPr>
                <a:t>If the pdf file name is too long, it will </a:t>
              </a:r>
            </a:p>
            <a:p>
              <a:r>
                <a:rPr lang="en-US" dirty="0">
                  <a:solidFill>
                    <a:srgbClr val="FF0000"/>
                  </a:solidFill>
                </a:rPr>
                <a:t>_show an error, then try once more to </a:t>
              </a:r>
            </a:p>
            <a:p>
              <a:r>
                <a:rPr lang="en-US" dirty="0">
                  <a:solidFill>
                    <a:srgbClr val="FF0000"/>
                  </a:solidFill>
                </a:rPr>
                <a:t>_override the error message. Or else </a:t>
              </a:r>
            </a:p>
            <a:p>
              <a:r>
                <a:rPr lang="en-US" dirty="0">
                  <a:solidFill>
                    <a:srgbClr val="FF0000"/>
                  </a:solidFill>
                </a:rPr>
                <a:t>_shorten and simplify the name and retry.</a:t>
              </a:r>
            </a:p>
          </p:txBody>
        </p:sp>
        <p:cxnSp>
          <p:nvCxnSpPr>
            <p:cNvPr id="7" name="Curved Connector 1">
              <a:extLst>
                <a:ext uri="{FF2B5EF4-FFF2-40B4-BE49-F238E27FC236}">
                  <a16:creationId xmlns:a16="http://schemas.microsoft.com/office/drawing/2014/main" id="{13D12FA7-7D29-051D-9A38-77363978CAC5}"/>
                </a:ext>
              </a:extLst>
            </p:cNvPr>
            <p:cNvCxnSpPr>
              <a:cxnSpLocks/>
            </p:cNvCxnSpPr>
            <p:nvPr/>
          </p:nvCxnSpPr>
          <p:spPr>
            <a:xfrm>
              <a:off x="4673150" y="4209899"/>
              <a:ext cx="672573" cy="662098"/>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3A0AE938-109E-1B8E-11E3-BC76C797C95F}"/>
                </a:ext>
              </a:extLst>
            </p:cNvPr>
            <p:cNvSpPr txBox="1"/>
            <p:nvPr/>
          </p:nvSpPr>
          <p:spPr>
            <a:xfrm>
              <a:off x="5345723" y="4687331"/>
              <a:ext cx="1708160" cy="369332"/>
            </a:xfrm>
            <a:prstGeom prst="rect">
              <a:avLst/>
            </a:prstGeom>
            <a:noFill/>
          </p:spPr>
          <p:txBody>
            <a:bodyPr wrap="none" rtlCol="0">
              <a:spAutoFit/>
            </a:bodyPr>
            <a:lstStyle/>
            <a:p>
              <a:r>
                <a:rPr lang="en-US">
                  <a:solidFill>
                    <a:srgbClr val="FF0000"/>
                  </a:solidFill>
                </a:rPr>
                <a:t>Error Message</a:t>
              </a:r>
            </a:p>
          </p:txBody>
        </p:sp>
      </p:grpSp>
    </p:spTree>
    <p:extLst>
      <p:ext uri="{BB962C8B-B14F-4D97-AF65-F5344CB8AC3E}">
        <p14:creationId xmlns:p14="http://schemas.microsoft.com/office/powerpoint/2010/main" val="3929366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49DBB45-C1F8-8EE6-3A08-0F022D057674}"/>
              </a:ext>
            </a:extLst>
          </p:cNvPr>
          <p:cNvGrpSpPr/>
          <p:nvPr/>
        </p:nvGrpSpPr>
        <p:grpSpPr>
          <a:xfrm>
            <a:off x="1225296" y="1042416"/>
            <a:ext cx="10584267" cy="5266944"/>
            <a:chOff x="4760109" y="815937"/>
            <a:chExt cx="7049453" cy="3225711"/>
          </a:xfrm>
        </p:grpSpPr>
        <p:pic>
          <p:nvPicPr>
            <p:cNvPr id="4" name="Picture 3" descr="A screenshot of a computer&#10;&#10;Description automatically generated">
              <a:extLst>
                <a:ext uri="{FF2B5EF4-FFF2-40B4-BE49-F238E27FC236}">
                  <a16:creationId xmlns:a16="http://schemas.microsoft.com/office/drawing/2014/main" id="{32D04613-C2B0-E4D7-B06E-5411955514B5}"/>
                </a:ext>
              </a:extLst>
            </p:cNvPr>
            <p:cNvPicPr>
              <a:picLocks noChangeAspect="1"/>
            </p:cNvPicPr>
            <p:nvPr/>
          </p:nvPicPr>
          <p:blipFill>
            <a:blip r:embed="rId2"/>
            <a:stretch>
              <a:fillRect/>
            </a:stretch>
          </p:blipFill>
          <p:spPr>
            <a:xfrm>
              <a:off x="4760109" y="815937"/>
              <a:ext cx="7049453" cy="3225711"/>
            </a:xfrm>
            <a:prstGeom prst="rect">
              <a:avLst/>
            </a:prstGeom>
          </p:spPr>
        </p:pic>
        <p:cxnSp>
          <p:nvCxnSpPr>
            <p:cNvPr id="2" name="Curved Connector 1">
              <a:extLst>
                <a:ext uri="{FF2B5EF4-FFF2-40B4-BE49-F238E27FC236}">
                  <a16:creationId xmlns:a16="http://schemas.microsoft.com/office/drawing/2014/main" id="{3995EEC1-297E-5CAF-1BE5-2AA3DBB7B273}"/>
                </a:ext>
              </a:extLst>
            </p:cNvPr>
            <p:cNvCxnSpPr>
              <a:cxnSpLocks/>
            </p:cNvCxnSpPr>
            <p:nvPr/>
          </p:nvCxnSpPr>
          <p:spPr>
            <a:xfrm flipV="1">
              <a:off x="8328075" y="1533378"/>
              <a:ext cx="921433" cy="467699"/>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5A8F741C-0584-2CE8-0677-0E4C0A59516D}"/>
                </a:ext>
              </a:extLst>
            </p:cNvPr>
            <p:cNvSpPr txBox="1"/>
            <p:nvPr/>
          </p:nvSpPr>
          <p:spPr>
            <a:xfrm>
              <a:off x="7083971" y="1871003"/>
              <a:ext cx="2977125" cy="661280"/>
            </a:xfrm>
            <a:prstGeom prst="rect">
              <a:avLst/>
            </a:prstGeom>
            <a:noFill/>
          </p:spPr>
          <p:txBody>
            <a:bodyPr wrap="square" rtlCol="0">
              <a:spAutoFit/>
            </a:bodyPr>
            <a:lstStyle/>
            <a:p>
              <a:r>
                <a:rPr lang="en-US">
                  <a:solidFill>
                    <a:schemeClr val="accent1"/>
                  </a:solidFill>
                </a:rPr>
                <a:t>After completion of tasks</a:t>
              </a:r>
            </a:p>
            <a:p>
              <a:r>
                <a:rPr lang="en-US">
                  <a:solidFill>
                    <a:schemeClr val="accent1"/>
                  </a:solidFill>
                </a:rPr>
                <a:t>We can close the package.</a:t>
              </a:r>
            </a:p>
          </p:txBody>
        </p:sp>
      </p:grpSp>
      <p:sp>
        <p:nvSpPr>
          <p:cNvPr id="7" name="TextBox 6">
            <a:extLst>
              <a:ext uri="{FF2B5EF4-FFF2-40B4-BE49-F238E27FC236}">
                <a16:creationId xmlns:a16="http://schemas.microsoft.com/office/drawing/2014/main" id="{AFC98687-4AF5-1CC7-8C2C-42B1AEC43275}"/>
              </a:ext>
            </a:extLst>
          </p:cNvPr>
          <p:cNvSpPr txBox="1"/>
          <p:nvPr/>
        </p:nvSpPr>
        <p:spPr>
          <a:xfrm>
            <a:off x="1755648" y="347472"/>
            <a:ext cx="2453557" cy="369332"/>
          </a:xfrm>
          <a:prstGeom prst="rect">
            <a:avLst/>
          </a:prstGeom>
          <a:noFill/>
        </p:spPr>
        <p:txBody>
          <a:bodyPr wrap="none" rtlCol="0">
            <a:spAutoFit/>
          </a:bodyPr>
          <a:lstStyle/>
          <a:p>
            <a:r>
              <a:rPr lang="en-US" b="1"/>
              <a:t>Closing the Package</a:t>
            </a:r>
          </a:p>
        </p:txBody>
      </p:sp>
    </p:spTree>
    <p:extLst>
      <p:ext uri="{BB962C8B-B14F-4D97-AF65-F5344CB8AC3E}">
        <p14:creationId xmlns:p14="http://schemas.microsoft.com/office/powerpoint/2010/main" val="3905304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EF3BF-0277-6797-AF09-64EA1FBB5F6C}"/>
              </a:ext>
            </a:extLst>
          </p:cNvPr>
          <p:cNvSpPr>
            <a:spLocks noGrp="1"/>
          </p:cNvSpPr>
          <p:nvPr>
            <p:ph type="title"/>
          </p:nvPr>
        </p:nvSpPr>
        <p:spPr/>
        <p:txBody>
          <a:bodyPr/>
          <a:lstStyle/>
          <a:p>
            <a:r>
              <a:rPr lang="en-US"/>
              <a:t>Working on an Existing Package  </a:t>
            </a:r>
          </a:p>
        </p:txBody>
      </p:sp>
      <p:pic>
        <p:nvPicPr>
          <p:cNvPr id="4" name="Content Placeholder 3">
            <a:extLst>
              <a:ext uri="{FF2B5EF4-FFF2-40B4-BE49-F238E27FC236}">
                <a16:creationId xmlns:a16="http://schemas.microsoft.com/office/drawing/2014/main" id="{51E9BFF5-CFA8-D6E3-4FFF-66F6B6DB5F8E}"/>
              </a:ext>
            </a:extLst>
          </p:cNvPr>
          <p:cNvPicPr>
            <a:picLocks noGrp="1" noChangeAspect="1"/>
          </p:cNvPicPr>
          <p:nvPr>
            <p:ph idx="1"/>
          </p:nvPr>
        </p:nvPicPr>
        <p:blipFill>
          <a:blip r:embed="rId2"/>
          <a:stretch>
            <a:fillRect/>
          </a:stretch>
        </p:blipFill>
        <p:spPr>
          <a:xfrm>
            <a:off x="946150" y="2269331"/>
            <a:ext cx="10299700" cy="2971800"/>
          </a:xfrm>
          <a:prstGeom prst="rect">
            <a:avLst/>
          </a:prstGeom>
        </p:spPr>
      </p:pic>
      <p:cxnSp>
        <p:nvCxnSpPr>
          <p:cNvPr id="5" name="Curved Connector 4">
            <a:extLst>
              <a:ext uri="{FF2B5EF4-FFF2-40B4-BE49-F238E27FC236}">
                <a16:creationId xmlns:a16="http://schemas.microsoft.com/office/drawing/2014/main" id="{335BF0AB-63BC-96AC-B672-C79C60340A48}"/>
              </a:ext>
            </a:extLst>
          </p:cNvPr>
          <p:cNvCxnSpPr>
            <a:cxnSpLocks/>
          </p:cNvCxnSpPr>
          <p:nvPr/>
        </p:nvCxnSpPr>
        <p:spPr>
          <a:xfrm flipV="1">
            <a:off x="6261531" y="3270738"/>
            <a:ext cx="921433" cy="467699"/>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7F16092D-36B2-C597-DC6A-45CD04215818}"/>
              </a:ext>
            </a:extLst>
          </p:cNvPr>
          <p:cNvSpPr txBox="1"/>
          <p:nvPr/>
        </p:nvSpPr>
        <p:spPr>
          <a:xfrm>
            <a:off x="1645920" y="4028119"/>
            <a:ext cx="8794844" cy="923330"/>
          </a:xfrm>
          <a:prstGeom prst="rect">
            <a:avLst/>
          </a:prstGeom>
          <a:noFill/>
        </p:spPr>
        <p:txBody>
          <a:bodyPr wrap="none" rtlCol="0">
            <a:spAutoFit/>
          </a:bodyPr>
          <a:lstStyle/>
          <a:p>
            <a:r>
              <a:rPr lang="en-US"/>
              <a:t>Use search lens to identify a package (in -planned, -progress, or complete) status. </a:t>
            </a:r>
          </a:p>
          <a:p>
            <a:r>
              <a:rPr lang="en-US"/>
              <a:t>Note: The packages in the closed status are removed from the</a:t>
            </a:r>
          </a:p>
          <a:p>
            <a:r>
              <a:rPr lang="en-US"/>
              <a:t>User’s view.</a:t>
            </a:r>
          </a:p>
        </p:txBody>
      </p:sp>
    </p:spTree>
    <p:extLst>
      <p:ext uri="{BB962C8B-B14F-4D97-AF65-F5344CB8AC3E}">
        <p14:creationId xmlns:p14="http://schemas.microsoft.com/office/powerpoint/2010/main" val="1241904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EB362FC3-69FB-2880-3AEB-DC53BA0BEE5F}"/>
              </a:ext>
            </a:extLst>
          </p:cNvPr>
          <p:cNvPicPr>
            <a:picLocks noChangeAspect="1"/>
          </p:cNvPicPr>
          <p:nvPr/>
        </p:nvPicPr>
        <p:blipFill>
          <a:blip r:embed="rId2"/>
          <a:stretch>
            <a:fillRect/>
          </a:stretch>
        </p:blipFill>
        <p:spPr>
          <a:xfrm>
            <a:off x="454325" y="881233"/>
            <a:ext cx="11628407" cy="4951760"/>
          </a:xfrm>
          <a:prstGeom prst="rect">
            <a:avLst/>
          </a:prstGeom>
        </p:spPr>
      </p:pic>
    </p:spTree>
    <p:extLst>
      <p:ext uri="{BB962C8B-B14F-4D97-AF65-F5344CB8AC3E}">
        <p14:creationId xmlns:p14="http://schemas.microsoft.com/office/powerpoint/2010/main" val="1230761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lectronic components on a white background">
            <a:extLst>
              <a:ext uri="{FF2B5EF4-FFF2-40B4-BE49-F238E27FC236}">
                <a16:creationId xmlns:a16="http://schemas.microsoft.com/office/drawing/2014/main" id="{04324E3D-6C1D-4445-3B3D-E4D9B0E4A129}"/>
              </a:ext>
            </a:extLst>
          </p:cNvPr>
          <p:cNvPicPr>
            <a:picLocks noChangeAspect="1"/>
          </p:cNvPicPr>
          <p:nvPr/>
        </p:nvPicPr>
        <p:blipFill rotWithShape="1">
          <a:blip r:embed="rId2"/>
          <a:srcRect b="15730"/>
          <a:stretch/>
        </p:blipFill>
        <p:spPr>
          <a:xfrm>
            <a:off x="-2" y="10"/>
            <a:ext cx="12192002" cy="6857990"/>
          </a:xfrm>
          <a:prstGeom prst="rect">
            <a:avLst/>
          </a:prstGeom>
        </p:spPr>
      </p:pic>
      <p:sp>
        <p:nvSpPr>
          <p:cNvPr id="2" name="Title 1">
            <a:extLst>
              <a:ext uri="{FF2B5EF4-FFF2-40B4-BE49-F238E27FC236}">
                <a16:creationId xmlns:a16="http://schemas.microsoft.com/office/drawing/2014/main" id="{146423BE-DFCC-6FCC-305D-59B1722D985D}"/>
              </a:ext>
            </a:extLst>
          </p:cNvPr>
          <p:cNvSpPr>
            <a:spLocks noGrp="1"/>
          </p:cNvSpPr>
          <p:nvPr>
            <p:ph type="title"/>
          </p:nvPr>
        </p:nvSpPr>
        <p:spPr>
          <a:xfrm>
            <a:off x="7848600" y="1122363"/>
            <a:ext cx="4023360" cy="2807208"/>
          </a:xfrm>
        </p:spPr>
        <p:txBody>
          <a:bodyPr vert="horz" lIns="91440" tIns="45720" rIns="91440" bIns="45720" rtlCol="0" anchor="b">
            <a:normAutofit/>
          </a:bodyPr>
          <a:lstStyle/>
          <a:p>
            <a:r>
              <a:rPr lang="en-US" sz="5400" kern="1200">
                <a:solidFill>
                  <a:schemeClr val="tx1"/>
                </a:solidFill>
                <a:latin typeface="+mj-lt"/>
                <a:ea typeface="+mj-ea"/>
                <a:cs typeface="+mj-cs"/>
              </a:rPr>
              <a:t>Component Replacement</a:t>
            </a:r>
          </a:p>
        </p:txBody>
      </p:sp>
    </p:spTree>
    <p:extLst>
      <p:ext uri="{BB962C8B-B14F-4D97-AF65-F5344CB8AC3E}">
        <p14:creationId xmlns:p14="http://schemas.microsoft.com/office/powerpoint/2010/main" val="3821505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F0FED966-59EA-20B2-9892-21C71358D96F}"/>
              </a:ext>
            </a:extLst>
          </p:cNvPr>
          <p:cNvPicPr>
            <a:picLocks noChangeAspect="1"/>
          </p:cNvPicPr>
          <p:nvPr/>
        </p:nvPicPr>
        <p:blipFill>
          <a:blip r:embed="rId2"/>
          <a:stretch>
            <a:fillRect/>
          </a:stretch>
        </p:blipFill>
        <p:spPr>
          <a:xfrm>
            <a:off x="-5750" y="442026"/>
            <a:ext cx="12197750" cy="5787042"/>
          </a:xfrm>
          <a:prstGeom prst="rect">
            <a:avLst/>
          </a:prstGeom>
        </p:spPr>
      </p:pic>
      <p:cxnSp>
        <p:nvCxnSpPr>
          <p:cNvPr id="9" name="Curved Connector 4">
            <a:extLst>
              <a:ext uri="{FF2B5EF4-FFF2-40B4-BE49-F238E27FC236}">
                <a16:creationId xmlns:a16="http://schemas.microsoft.com/office/drawing/2014/main" id="{31CE25C2-EB8C-5CCF-51BC-1311F0D2497E}"/>
              </a:ext>
            </a:extLst>
          </p:cNvPr>
          <p:cNvCxnSpPr>
            <a:cxnSpLocks/>
          </p:cNvCxnSpPr>
          <p:nvPr/>
        </p:nvCxnSpPr>
        <p:spPr>
          <a:xfrm rot="16200000" flipV="1">
            <a:off x="2874763" y="2140947"/>
            <a:ext cx="3030249" cy="1306758"/>
          </a:xfrm>
          <a:prstGeom prst="curvedConnector3">
            <a:avLst>
              <a:gd name="adj1" fmla="val -7133"/>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A794E846-33B8-767B-4268-FEC0B78D4F10}"/>
              </a:ext>
            </a:extLst>
          </p:cNvPr>
          <p:cNvSpPr txBox="1"/>
          <p:nvPr/>
        </p:nvSpPr>
        <p:spPr>
          <a:xfrm>
            <a:off x="5043266" y="3986285"/>
            <a:ext cx="4469948" cy="646331"/>
          </a:xfrm>
          <a:prstGeom prst="rect">
            <a:avLst/>
          </a:prstGeom>
          <a:noFill/>
        </p:spPr>
        <p:txBody>
          <a:bodyPr wrap="square" rtlCol="0">
            <a:spAutoFit/>
          </a:bodyPr>
          <a:lstStyle/>
          <a:p>
            <a:r>
              <a:rPr lang="en-US" dirty="0">
                <a:solidFill>
                  <a:schemeClr val="accent1"/>
                </a:solidFill>
              </a:rPr>
              <a:t>Path to component replacement </a:t>
            </a:r>
            <a:r>
              <a:rPr lang="en-US" dirty="0" err="1">
                <a:solidFill>
                  <a:srgbClr val="843138"/>
                </a:solidFill>
              </a:rPr>
              <a:t>updation</a:t>
            </a:r>
            <a:endParaRPr lang="en-US" dirty="0">
              <a:solidFill>
                <a:srgbClr val="843138"/>
              </a:solidFill>
            </a:endParaRPr>
          </a:p>
        </p:txBody>
      </p:sp>
    </p:spTree>
    <p:extLst>
      <p:ext uri="{BB962C8B-B14F-4D97-AF65-F5344CB8AC3E}">
        <p14:creationId xmlns:p14="http://schemas.microsoft.com/office/powerpoint/2010/main" val="1866532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8E0077-4F22-B1E5-2DAD-8E6FA61622F8}"/>
              </a:ext>
            </a:extLst>
          </p:cNvPr>
          <p:cNvPicPr>
            <a:picLocks noGrp="1" noChangeAspect="1"/>
          </p:cNvPicPr>
          <p:nvPr>
            <p:ph idx="1"/>
          </p:nvPr>
        </p:nvPicPr>
        <p:blipFill>
          <a:blip r:embed="rId2"/>
          <a:stretch>
            <a:fillRect/>
          </a:stretch>
        </p:blipFill>
        <p:spPr>
          <a:xfrm>
            <a:off x="724937" y="145610"/>
            <a:ext cx="10742125" cy="4753391"/>
          </a:xfrm>
          <a:custGeom>
            <a:avLst/>
            <a:gdLst/>
            <a:ahLst/>
            <a:cxnLst/>
            <a:rect l="l" t="t" r="r" b="b"/>
            <a:pathLst>
              <a:path w="10823796" h="3287267">
                <a:moveTo>
                  <a:pt x="98881" y="0"/>
                </a:moveTo>
                <a:lnTo>
                  <a:pt x="10724915" y="0"/>
                </a:lnTo>
                <a:cubicBezTo>
                  <a:pt x="10779525" y="0"/>
                  <a:pt x="10823796" y="44271"/>
                  <a:pt x="10823796" y="98881"/>
                </a:cubicBezTo>
                <a:lnTo>
                  <a:pt x="10823796" y="3188386"/>
                </a:lnTo>
                <a:cubicBezTo>
                  <a:pt x="10823796" y="3242996"/>
                  <a:pt x="10779525" y="3287267"/>
                  <a:pt x="10724915" y="3287267"/>
                </a:cubicBezTo>
                <a:lnTo>
                  <a:pt x="98881" y="3287267"/>
                </a:lnTo>
                <a:cubicBezTo>
                  <a:pt x="44271" y="3287267"/>
                  <a:pt x="0" y="3242996"/>
                  <a:pt x="0" y="3188386"/>
                </a:cubicBezTo>
                <a:lnTo>
                  <a:pt x="0" y="98881"/>
                </a:lnTo>
                <a:cubicBezTo>
                  <a:pt x="0" y="44271"/>
                  <a:pt x="44271" y="0"/>
                  <a:pt x="98881" y="0"/>
                </a:cubicBezTo>
                <a:close/>
              </a:path>
            </a:pathLst>
          </a:custGeom>
        </p:spPr>
      </p:pic>
      <p:sp>
        <p:nvSpPr>
          <p:cNvPr id="2" name="Title 1">
            <a:extLst>
              <a:ext uri="{FF2B5EF4-FFF2-40B4-BE49-F238E27FC236}">
                <a16:creationId xmlns:a16="http://schemas.microsoft.com/office/drawing/2014/main" id="{B53AFD2A-E411-C11D-8669-6FD7FC99DF25}"/>
              </a:ext>
            </a:extLst>
          </p:cNvPr>
          <p:cNvSpPr>
            <a:spLocks noGrp="1"/>
          </p:cNvSpPr>
          <p:nvPr>
            <p:ph type="title"/>
          </p:nvPr>
        </p:nvSpPr>
        <p:spPr>
          <a:xfrm>
            <a:off x="4045511" y="4770892"/>
            <a:ext cx="2629462" cy="1340038"/>
          </a:xfrm>
        </p:spPr>
        <p:txBody>
          <a:bodyPr vert="horz" lIns="91440" tIns="45720" rIns="91440" bIns="45720" rtlCol="0" anchor="ctr">
            <a:normAutofit/>
          </a:bodyPr>
          <a:lstStyle/>
          <a:p>
            <a:r>
              <a:rPr lang="en-US" sz="1800" dirty="0"/>
              <a:t>Close</a:t>
            </a:r>
            <a:r>
              <a:rPr lang="en-US" sz="1800" kern="1200" dirty="0">
                <a:solidFill>
                  <a:schemeClr val="tx1"/>
                </a:solidFill>
                <a:latin typeface="+mj-lt"/>
                <a:ea typeface="+mj-ea"/>
                <a:cs typeface="+mj-cs"/>
              </a:rPr>
              <a:t> the Discrepancy</a:t>
            </a:r>
          </a:p>
        </p:txBody>
      </p:sp>
      <p:sp>
        <p:nvSpPr>
          <p:cNvPr id="3" name="TextBox 2">
            <a:extLst>
              <a:ext uri="{FF2B5EF4-FFF2-40B4-BE49-F238E27FC236}">
                <a16:creationId xmlns:a16="http://schemas.microsoft.com/office/drawing/2014/main" id="{FB8894C4-61C2-A21A-2A8F-C36DE1D8AE6F}"/>
              </a:ext>
            </a:extLst>
          </p:cNvPr>
          <p:cNvSpPr txBox="1"/>
          <p:nvPr/>
        </p:nvSpPr>
        <p:spPr>
          <a:xfrm>
            <a:off x="9474519" y="1071737"/>
            <a:ext cx="1468351" cy="369332"/>
          </a:xfrm>
          <a:prstGeom prst="rect">
            <a:avLst/>
          </a:prstGeom>
          <a:noFill/>
        </p:spPr>
        <p:txBody>
          <a:bodyPr wrap="none" rtlCol="0">
            <a:spAutoFit/>
          </a:bodyPr>
          <a:lstStyle/>
          <a:p>
            <a:r>
              <a:rPr lang="en-US" b="1" dirty="0">
                <a:solidFill>
                  <a:schemeClr val="accent1"/>
                </a:solidFill>
              </a:rPr>
              <a:t>Detail View</a:t>
            </a:r>
          </a:p>
        </p:txBody>
      </p:sp>
      <p:cxnSp>
        <p:nvCxnSpPr>
          <p:cNvPr id="5" name="Curved Connector 4">
            <a:extLst>
              <a:ext uri="{FF2B5EF4-FFF2-40B4-BE49-F238E27FC236}">
                <a16:creationId xmlns:a16="http://schemas.microsoft.com/office/drawing/2014/main" id="{8F2EACCC-C5B7-A5D3-4732-5DC3280841AC}"/>
              </a:ext>
            </a:extLst>
          </p:cNvPr>
          <p:cNvCxnSpPr>
            <a:cxnSpLocks/>
            <a:stCxn id="3" idx="0"/>
          </p:cNvCxnSpPr>
          <p:nvPr/>
        </p:nvCxnSpPr>
        <p:spPr>
          <a:xfrm rot="5400000" flipH="1" flipV="1">
            <a:off x="10451153" y="580019"/>
            <a:ext cx="249261" cy="734177"/>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 name="Curved Connector 4">
            <a:extLst>
              <a:ext uri="{FF2B5EF4-FFF2-40B4-BE49-F238E27FC236}">
                <a16:creationId xmlns:a16="http://schemas.microsoft.com/office/drawing/2014/main" id="{6AA849D6-84AC-A5DC-407D-8290876408CF}"/>
              </a:ext>
            </a:extLst>
          </p:cNvPr>
          <p:cNvCxnSpPr>
            <a:cxnSpLocks/>
            <a:stCxn id="10" idx="0"/>
          </p:cNvCxnSpPr>
          <p:nvPr/>
        </p:nvCxnSpPr>
        <p:spPr>
          <a:xfrm rot="5400000" flipH="1" flipV="1">
            <a:off x="6095283" y="2019249"/>
            <a:ext cx="923490" cy="1099764"/>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F42005C6-D3ED-66AB-751A-7380A1AA4C1D}"/>
              </a:ext>
            </a:extLst>
          </p:cNvPr>
          <p:cNvSpPr txBox="1"/>
          <p:nvPr/>
        </p:nvSpPr>
        <p:spPr>
          <a:xfrm>
            <a:off x="4639143" y="3030876"/>
            <a:ext cx="2736005" cy="646331"/>
          </a:xfrm>
          <a:prstGeom prst="rect">
            <a:avLst/>
          </a:prstGeom>
          <a:noFill/>
        </p:spPr>
        <p:txBody>
          <a:bodyPr wrap="none" rtlCol="0">
            <a:spAutoFit/>
          </a:bodyPr>
          <a:lstStyle/>
          <a:p>
            <a:r>
              <a:rPr lang="en-GB" dirty="0"/>
              <a:t>Update P/N OFF# ON # </a:t>
            </a:r>
          </a:p>
          <a:p>
            <a:r>
              <a:rPr lang="en-GB" dirty="0"/>
              <a:t>in the corrective action</a:t>
            </a:r>
            <a:endParaRPr lang="en-IN" dirty="0"/>
          </a:p>
        </p:txBody>
      </p:sp>
      <p:cxnSp>
        <p:nvCxnSpPr>
          <p:cNvPr id="12" name="Curved Connector 4">
            <a:extLst>
              <a:ext uri="{FF2B5EF4-FFF2-40B4-BE49-F238E27FC236}">
                <a16:creationId xmlns:a16="http://schemas.microsoft.com/office/drawing/2014/main" id="{1687A26E-5156-4E8C-E884-18CF219939F0}"/>
              </a:ext>
            </a:extLst>
          </p:cNvPr>
          <p:cNvCxnSpPr>
            <a:cxnSpLocks/>
          </p:cNvCxnSpPr>
          <p:nvPr/>
        </p:nvCxnSpPr>
        <p:spPr>
          <a:xfrm rot="5400000" flipH="1" flipV="1">
            <a:off x="9635970" y="1131839"/>
            <a:ext cx="1633323" cy="1147613"/>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EA2AACDE-FDB9-A243-120D-5BF2D52C1395}"/>
              </a:ext>
            </a:extLst>
          </p:cNvPr>
          <p:cNvSpPr txBox="1"/>
          <p:nvPr/>
        </p:nvSpPr>
        <p:spPr>
          <a:xfrm>
            <a:off x="7675113" y="2405086"/>
            <a:ext cx="2910522" cy="646331"/>
          </a:xfrm>
          <a:prstGeom prst="rect">
            <a:avLst/>
          </a:prstGeom>
          <a:noFill/>
        </p:spPr>
        <p:txBody>
          <a:bodyPr wrap="square" rtlCol="0">
            <a:spAutoFit/>
          </a:bodyPr>
          <a:lstStyle/>
          <a:p>
            <a:r>
              <a:rPr lang="en-GB" dirty="0"/>
              <a:t>Add OFF P/N OFF S/N in detail view column</a:t>
            </a:r>
            <a:endParaRPr lang="en-IN" dirty="0"/>
          </a:p>
        </p:txBody>
      </p:sp>
      <p:cxnSp>
        <p:nvCxnSpPr>
          <p:cNvPr id="18" name="Curved Connector 4">
            <a:extLst>
              <a:ext uri="{FF2B5EF4-FFF2-40B4-BE49-F238E27FC236}">
                <a16:creationId xmlns:a16="http://schemas.microsoft.com/office/drawing/2014/main" id="{C64738EF-B9A7-0B48-6A80-773BF2C4ED92}"/>
              </a:ext>
            </a:extLst>
          </p:cNvPr>
          <p:cNvCxnSpPr>
            <a:cxnSpLocks/>
          </p:cNvCxnSpPr>
          <p:nvPr/>
        </p:nvCxnSpPr>
        <p:spPr>
          <a:xfrm flipV="1">
            <a:off x="4354000" y="4491331"/>
            <a:ext cx="1051228" cy="692890"/>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112AA504-5466-8EFA-F247-8F9F3A2E4151}"/>
              </a:ext>
            </a:extLst>
          </p:cNvPr>
          <p:cNvSpPr txBox="1"/>
          <p:nvPr/>
        </p:nvSpPr>
        <p:spPr>
          <a:xfrm>
            <a:off x="7376794" y="2039529"/>
            <a:ext cx="596638" cy="553998"/>
          </a:xfrm>
          <a:prstGeom prst="rect">
            <a:avLst/>
          </a:prstGeom>
          <a:noFill/>
        </p:spPr>
        <p:txBody>
          <a:bodyPr wrap="none" rtlCol="0">
            <a:spAutoFit/>
          </a:bodyPr>
          <a:lstStyle/>
          <a:p>
            <a:r>
              <a:rPr lang="en-US" sz="1000" dirty="0" err="1"/>
              <a:t>P.No</a:t>
            </a:r>
            <a:r>
              <a:rPr lang="en-US" sz="1000" dirty="0"/>
              <a:t>…</a:t>
            </a:r>
          </a:p>
          <a:p>
            <a:r>
              <a:rPr lang="en-US" sz="1000" dirty="0"/>
              <a:t>OFF#</a:t>
            </a:r>
          </a:p>
          <a:p>
            <a:r>
              <a:rPr lang="en-US" sz="1000" dirty="0"/>
              <a:t>ON#</a:t>
            </a:r>
          </a:p>
        </p:txBody>
      </p:sp>
    </p:spTree>
    <p:extLst>
      <p:ext uri="{BB962C8B-B14F-4D97-AF65-F5344CB8AC3E}">
        <p14:creationId xmlns:p14="http://schemas.microsoft.com/office/powerpoint/2010/main" val="423847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FBA9D0D-FFF7-036F-ECC5-357CD2C4599A}"/>
              </a:ext>
            </a:extLst>
          </p:cNvPr>
          <p:cNvPicPr>
            <a:picLocks noGrp="1" noChangeAspect="1"/>
          </p:cNvPicPr>
          <p:nvPr>
            <p:ph idx="1"/>
          </p:nvPr>
        </p:nvPicPr>
        <p:blipFill>
          <a:blip r:embed="rId2"/>
          <a:stretch>
            <a:fillRect/>
          </a:stretch>
        </p:blipFill>
        <p:spPr>
          <a:xfrm>
            <a:off x="0" y="73152"/>
            <a:ext cx="12192000" cy="6711695"/>
          </a:xfrm>
          <a:prstGeom prst="rect">
            <a:avLst/>
          </a:prstGeom>
        </p:spPr>
      </p:pic>
      <p:sp>
        <p:nvSpPr>
          <p:cNvPr id="2" name="Title 1">
            <a:extLst>
              <a:ext uri="{FF2B5EF4-FFF2-40B4-BE49-F238E27FC236}">
                <a16:creationId xmlns:a16="http://schemas.microsoft.com/office/drawing/2014/main" id="{1A1BBD25-382B-43CD-3808-3B5F5E5E2919}"/>
              </a:ext>
            </a:extLst>
          </p:cNvPr>
          <p:cNvSpPr>
            <a:spLocks noGrp="1"/>
          </p:cNvSpPr>
          <p:nvPr>
            <p:ph type="title"/>
          </p:nvPr>
        </p:nvSpPr>
        <p:spPr>
          <a:xfrm>
            <a:off x="2886456" y="-329184"/>
            <a:ext cx="10515600" cy="1325563"/>
          </a:xfrm>
        </p:spPr>
        <p:txBody>
          <a:bodyPr/>
          <a:lstStyle/>
          <a:p>
            <a:r>
              <a:rPr lang="en-US"/>
              <a:t>Closing a Discrepancy</a:t>
            </a:r>
          </a:p>
        </p:txBody>
      </p:sp>
      <p:sp>
        <p:nvSpPr>
          <p:cNvPr id="5" name="TextBox 4">
            <a:extLst>
              <a:ext uri="{FF2B5EF4-FFF2-40B4-BE49-F238E27FC236}">
                <a16:creationId xmlns:a16="http://schemas.microsoft.com/office/drawing/2014/main" id="{0913F068-EC89-5B8F-7839-BE9283C3CAAC}"/>
              </a:ext>
            </a:extLst>
          </p:cNvPr>
          <p:cNvSpPr txBox="1"/>
          <p:nvPr/>
        </p:nvSpPr>
        <p:spPr>
          <a:xfrm>
            <a:off x="6096000" y="4370836"/>
            <a:ext cx="3120598" cy="369332"/>
          </a:xfrm>
          <a:prstGeom prst="rect">
            <a:avLst/>
          </a:prstGeom>
          <a:noFill/>
        </p:spPr>
        <p:txBody>
          <a:bodyPr wrap="none" rtlCol="0">
            <a:spAutoFit/>
          </a:bodyPr>
          <a:lstStyle/>
          <a:p>
            <a:r>
              <a:rPr lang="en-US"/>
              <a:t>Select close and Press Save!</a:t>
            </a:r>
          </a:p>
        </p:txBody>
      </p:sp>
      <p:cxnSp>
        <p:nvCxnSpPr>
          <p:cNvPr id="7" name="Curved Connector 4">
            <a:extLst>
              <a:ext uri="{FF2B5EF4-FFF2-40B4-BE49-F238E27FC236}">
                <a16:creationId xmlns:a16="http://schemas.microsoft.com/office/drawing/2014/main" id="{CFBA5185-E150-2C3B-5DC5-8AED31F8D811}"/>
              </a:ext>
            </a:extLst>
          </p:cNvPr>
          <p:cNvCxnSpPr>
            <a:cxnSpLocks/>
            <a:stCxn id="5" idx="0"/>
          </p:cNvCxnSpPr>
          <p:nvPr/>
        </p:nvCxnSpPr>
        <p:spPr>
          <a:xfrm rot="5400000" flipH="1" flipV="1">
            <a:off x="8122387" y="2615446"/>
            <a:ext cx="1289302" cy="2221478"/>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Curved Connector 4">
            <a:extLst>
              <a:ext uri="{FF2B5EF4-FFF2-40B4-BE49-F238E27FC236}">
                <a16:creationId xmlns:a16="http://schemas.microsoft.com/office/drawing/2014/main" id="{CD54C393-A16E-9BBE-0387-4CDE13084E4E}"/>
              </a:ext>
            </a:extLst>
          </p:cNvPr>
          <p:cNvCxnSpPr>
            <a:cxnSpLocks/>
          </p:cNvCxnSpPr>
          <p:nvPr/>
        </p:nvCxnSpPr>
        <p:spPr>
          <a:xfrm rot="10800000" flipV="1">
            <a:off x="4885944" y="4596384"/>
            <a:ext cx="1362456" cy="1016701"/>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C086076E-B616-46C2-AC82-094E6B0A93E8}"/>
              </a:ext>
            </a:extLst>
          </p:cNvPr>
          <p:cNvSpPr txBox="1"/>
          <p:nvPr/>
        </p:nvSpPr>
        <p:spPr>
          <a:xfrm>
            <a:off x="447166" y="2504893"/>
            <a:ext cx="1622464" cy="369332"/>
          </a:xfrm>
          <a:prstGeom prst="rect">
            <a:avLst/>
          </a:prstGeom>
          <a:noFill/>
        </p:spPr>
        <p:txBody>
          <a:bodyPr wrap="square" rtlCol="0">
            <a:spAutoFit/>
          </a:bodyPr>
          <a:lstStyle/>
          <a:p>
            <a:r>
              <a:rPr lang="en-US"/>
              <a:t>✅Tick this!</a:t>
            </a:r>
          </a:p>
        </p:txBody>
      </p:sp>
      <p:sp>
        <p:nvSpPr>
          <p:cNvPr id="17" name="TextBox 16">
            <a:extLst>
              <a:ext uri="{FF2B5EF4-FFF2-40B4-BE49-F238E27FC236}">
                <a16:creationId xmlns:a16="http://schemas.microsoft.com/office/drawing/2014/main" id="{A0A70CAF-8AA2-4652-4A78-3A7B5774D667}"/>
              </a:ext>
            </a:extLst>
          </p:cNvPr>
          <p:cNvSpPr txBox="1"/>
          <p:nvPr/>
        </p:nvSpPr>
        <p:spPr>
          <a:xfrm>
            <a:off x="3708400" y="6469381"/>
            <a:ext cx="2572820" cy="369332"/>
          </a:xfrm>
          <a:prstGeom prst="rect">
            <a:avLst/>
          </a:prstGeom>
          <a:noFill/>
        </p:spPr>
        <p:txBody>
          <a:bodyPr wrap="none" rtlCol="0">
            <a:spAutoFit/>
          </a:bodyPr>
          <a:lstStyle/>
          <a:p>
            <a:r>
              <a:rPr lang="en-US"/>
              <a:t>Or directly press Close</a:t>
            </a:r>
          </a:p>
        </p:txBody>
      </p:sp>
      <p:cxnSp>
        <p:nvCxnSpPr>
          <p:cNvPr id="19" name="Curved Connector 4">
            <a:extLst>
              <a:ext uri="{FF2B5EF4-FFF2-40B4-BE49-F238E27FC236}">
                <a16:creationId xmlns:a16="http://schemas.microsoft.com/office/drawing/2014/main" id="{232C873F-55A4-06D1-C45D-2490EF2CE998}"/>
              </a:ext>
            </a:extLst>
          </p:cNvPr>
          <p:cNvCxnSpPr>
            <a:cxnSpLocks/>
            <a:stCxn id="17" idx="3"/>
          </p:cNvCxnSpPr>
          <p:nvPr/>
        </p:nvCxnSpPr>
        <p:spPr>
          <a:xfrm flipH="1" flipV="1">
            <a:off x="5567173" y="6029472"/>
            <a:ext cx="714047" cy="624575"/>
          </a:xfrm>
          <a:prstGeom prst="curvedConnector3">
            <a:avLst>
              <a:gd name="adj1" fmla="val -32015"/>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33551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DCE47-FB93-8B2A-F3AB-31460A7B24EB}"/>
              </a:ext>
            </a:extLst>
          </p:cNvPr>
          <p:cNvPicPr>
            <a:picLocks noChangeAspect="1"/>
          </p:cNvPicPr>
          <p:nvPr/>
        </p:nvPicPr>
        <p:blipFill>
          <a:blip r:embed="rId2"/>
          <a:stretch>
            <a:fillRect/>
          </a:stretch>
        </p:blipFill>
        <p:spPr>
          <a:xfrm>
            <a:off x="457200" y="903340"/>
            <a:ext cx="11538718" cy="5168276"/>
          </a:xfrm>
          <a:prstGeom prst="rect">
            <a:avLst/>
          </a:prstGeom>
        </p:spPr>
      </p:pic>
      <p:sp>
        <p:nvSpPr>
          <p:cNvPr id="2" name="Title 1">
            <a:extLst>
              <a:ext uri="{FF2B5EF4-FFF2-40B4-BE49-F238E27FC236}">
                <a16:creationId xmlns:a16="http://schemas.microsoft.com/office/drawing/2014/main" id="{4C8C7CA3-4650-5CA8-9B0E-E08FD820BF77}"/>
              </a:ext>
            </a:extLst>
          </p:cNvPr>
          <p:cNvSpPr>
            <a:spLocks noGrp="1"/>
          </p:cNvSpPr>
          <p:nvPr>
            <p:ph type="title"/>
          </p:nvPr>
        </p:nvSpPr>
        <p:spPr>
          <a:xfrm>
            <a:off x="1039368" y="-238379"/>
            <a:ext cx="10515600" cy="1325563"/>
          </a:xfrm>
        </p:spPr>
        <p:txBody>
          <a:bodyPr/>
          <a:lstStyle/>
          <a:p>
            <a:r>
              <a:rPr lang="en-US"/>
              <a:t>Inspector (AME) sign off in the Discrepancy</a:t>
            </a:r>
          </a:p>
        </p:txBody>
      </p:sp>
      <p:cxnSp>
        <p:nvCxnSpPr>
          <p:cNvPr id="5" name="Curved Connector 4">
            <a:extLst>
              <a:ext uri="{FF2B5EF4-FFF2-40B4-BE49-F238E27FC236}">
                <a16:creationId xmlns:a16="http://schemas.microsoft.com/office/drawing/2014/main" id="{9B4A7EC8-C3A1-06FE-B8C8-E90334D3DD04}"/>
              </a:ext>
            </a:extLst>
          </p:cNvPr>
          <p:cNvCxnSpPr>
            <a:cxnSpLocks/>
          </p:cNvCxnSpPr>
          <p:nvPr/>
        </p:nvCxnSpPr>
        <p:spPr>
          <a:xfrm rot="10800000" flipV="1">
            <a:off x="5135878" y="4443986"/>
            <a:ext cx="960122" cy="899157"/>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768504DA-FD0C-F2C1-3AE4-8062174CC55E}"/>
              </a:ext>
            </a:extLst>
          </p:cNvPr>
          <p:cNvSpPr txBox="1"/>
          <p:nvPr/>
        </p:nvSpPr>
        <p:spPr>
          <a:xfrm>
            <a:off x="6096000" y="4370836"/>
            <a:ext cx="1174360" cy="369332"/>
          </a:xfrm>
          <a:prstGeom prst="rect">
            <a:avLst/>
          </a:prstGeom>
          <a:noFill/>
        </p:spPr>
        <p:txBody>
          <a:bodyPr wrap="none" rtlCol="0">
            <a:spAutoFit/>
          </a:bodyPr>
          <a:lstStyle/>
          <a:p>
            <a:r>
              <a:rPr lang="en-US"/>
              <a:t>Here it is!</a:t>
            </a:r>
          </a:p>
        </p:txBody>
      </p:sp>
    </p:spTree>
    <p:extLst>
      <p:ext uri="{BB962C8B-B14F-4D97-AF65-F5344CB8AC3E}">
        <p14:creationId xmlns:p14="http://schemas.microsoft.com/office/powerpoint/2010/main" val="292508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lectronic circuit board">
            <a:extLst>
              <a:ext uri="{FF2B5EF4-FFF2-40B4-BE49-F238E27FC236}">
                <a16:creationId xmlns:a16="http://schemas.microsoft.com/office/drawing/2014/main" id="{293AE3DE-1E11-C179-4EC7-C14568A9162E}"/>
              </a:ext>
            </a:extLst>
          </p:cNvPr>
          <p:cNvPicPr>
            <a:picLocks noChangeAspect="1"/>
          </p:cNvPicPr>
          <p:nvPr/>
        </p:nvPicPr>
        <p:blipFill rotWithShape="1">
          <a:blip r:embed="rId2"/>
          <a:srcRect l="42285" r="10454"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3E145245-1B01-BEE7-9DA7-E2A9EECF11F1}"/>
              </a:ext>
            </a:extLst>
          </p:cNvPr>
          <p:cNvSpPr>
            <a:spLocks noGrp="1"/>
          </p:cNvSpPr>
          <p:nvPr>
            <p:ph type="title"/>
          </p:nvPr>
        </p:nvSpPr>
        <p:spPr>
          <a:xfrm>
            <a:off x="5827048" y="407987"/>
            <a:ext cx="5721484" cy="1325563"/>
          </a:xfrm>
        </p:spPr>
        <p:txBody>
          <a:bodyPr>
            <a:normAutofit/>
          </a:bodyPr>
          <a:lstStyle/>
          <a:p>
            <a:r>
              <a:rPr lang="en-US"/>
              <a:t>Abbreviations :</a:t>
            </a:r>
          </a:p>
        </p:txBody>
      </p:sp>
      <p:sp>
        <p:nvSpPr>
          <p:cNvPr id="3" name="Content Placeholder 2">
            <a:extLst>
              <a:ext uri="{FF2B5EF4-FFF2-40B4-BE49-F238E27FC236}">
                <a16:creationId xmlns:a16="http://schemas.microsoft.com/office/drawing/2014/main" id="{33C598CB-6C41-7CBA-4D72-A9BB97AD10B0}"/>
              </a:ext>
            </a:extLst>
          </p:cNvPr>
          <p:cNvSpPr>
            <a:spLocks noGrp="1"/>
          </p:cNvSpPr>
          <p:nvPr>
            <p:ph idx="1"/>
          </p:nvPr>
        </p:nvSpPr>
        <p:spPr>
          <a:xfrm>
            <a:off x="5827048" y="1397000"/>
            <a:ext cx="5721484" cy="4822825"/>
          </a:xfrm>
        </p:spPr>
        <p:txBody>
          <a:bodyPr>
            <a:normAutofit fontScale="92500"/>
          </a:bodyPr>
          <a:lstStyle/>
          <a:p>
            <a:r>
              <a:rPr lang="en-US" sz="1100" b="0" i="0">
                <a:effectLst/>
              </a:rPr>
              <a:t>URL: Uniform Resource Locator. A URL is the address of a given unique resource on the Web. Simply, it’s the web-address for a site.</a:t>
            </a:r>
          </a:p>
          <a:p>
            <a:r>
              <a:rPr lang="en-US" sz="1100"/>
              <a:t>MDCC: Master Data Control Center, authorized for business process master data control.</a:t>
            </a:r>
          </a:p>
          <a:p>
            <a:r>
              <a:rPr lang="en-US" sz="1100"/>
              <a:t>MRO: Maintenance, Repair and Overhaul.</a:t>
            </a:r>
          </a:p>
          <a:p>
            <a:r>
              <a:rPr lang="en-US" sz="1100" b="0" i="0">
                <a:effectLst/>
              </a:rPr>
              <a:t> SAP: Systems Applications and Products in Data Processing. SAP, by definition, is also the name of the ERP (Enterprise Resource Planning) software as well as the name of the company.</a:t>
            </a:r>
          </a:p>
          <a:p>
            <a:r>
              <a:rPr lang="en-US" sz="1100"/>
              <a:t>SIC: Shift In-Charge</a:t>
            </a:r>
          </a:p>
          <a:p>
            <a:r>
              <a:rPr lang="en-US" sz="1100"/>
              <a:t>MRF: Material Request Form</a:t>
            </a:r>
          </a:p>
          <a:p>
            <a:r>
              <a:rPr lang="en-US" sz="1100"/>
              <a:t>SOP: Standard Operating Procedure</a:t>
            </a:r>
          </a:p>
          <a:p>
            <a:r>
              <a:rPr lang="en-US" sz="1100"/>
              <a:t>CR: Component Replacement; PPCR: Piece Parts CR</a:t>
            </a:r>
          </a:p>
          <a:p>
            <a:r>
              <a:rPr lang="en-US" sz="1100"/>
              <a:t>Misc.: Miscellaneous; an option of transaction for components without any component ID in Ramco. This option produces least </a:t>
            </a:r>
            <a:r>
              <a:rPr lang="en-US" sz="1100" i="1"/>
              <a:t>foot-prints viz., AMRN, CR, PPCR</a:t>
            </a:r>
            <a:r>
              <a:rPr lang="en-US" sz="1100"/>
              <a:t> in the system</a:t>
            </a:r>
          </a:p>
          <a:p>
            <a:r>
              <a:rPr lang="en-US" sz="1100"/>
              <a:t>MSN: Manufacture S/No.</a:t>
            </a:r>
          </a:p>
          <a:p>
            <a:r>
              <a:rPr lang="en-US" sz="1100"/>
              <a:t>CGR: Customer Goods Receipt</a:t>
            </a:r>
          </a:p>
          <a:p>
            <a:r>
              <a:rPr lang="en-US" sz="1100"/>
              <a:t>AMRN: Aircraft Material Return No. </a:t>
            </a:r>
          </a:p>
          <a:p>
            <a:r>
              <a:rPr lang="en-US" sz="1100"/>
              <a:t>Air India Ramco Server: </a:t>
            </a:r>
            <a:r>
              <a:rPr lang="en-US" sz="1100" err="1"/>
              <a:t>mro.airindia.com</a:t>
            </a:r>
            <a:endParaRPr lang="en-US" sz="1100"/>
          </a:p>
          <a:p>
            <a:r>
              <a:rPr lang="en-US" sz="1100"/>
              <a:t>AIESL Ramco Server: </a:t>
            </a:r>
            <a:r>
              <a:rPr lang="en-US" sz="1100" err="1"/>
              <a:t>aiesl.ramcocloud.com</a:t>
            </a:r>
            <a:r>
              <a:rPr lang="en-US" sz="1100"/>
              <a:t>/</a:t>
            </a:r>
            <a:r>
              <a:rPr lang="en-US" sz="1100" err="1"/>
              <a:t>extui</a:t>
            </a:r>
            <a:endParaRPr lang="en-US" sz="1100"/>
          </a:p>
          <a:p>
            <a:r>
              <a:rPr lang="en-US" sz="1100"/>
              <a:t>| Vertical bar: highlights the revised content.</a:t>
            </a:r>
          </a:p>
          <a:p>
            <a:r>
              <a:rPr lang="en-US" sz="1100"/>
              <a:t>DFP: Dirty Finger Print</a:t>
            </a:r>
          </a:p>
          <a:p>
            <a:endParaRPr lang="en-US" sz="1100"/>
          </a:p>
          <a:p>
            <a:endParaRPr lang="en-US" sz="1100"/>
          </a:p>
          <a:p>
            <a:endParaRPr lang="en-US" sz="1100"/>
          </a:p>
          <a:p>
            <a:endParaRPr lang="en-US" sz="1100"/>
          </a:p>
        </p:txBody>
      </p:sp>
    </p:spTree>
    <p:extLst>
      <p:ext uri="{BB962C8B-B14F-4D97-AF65-F5344CB8AC3E}">
        <p14:creationId xmlns:p14="http://schemas.microsoft.com/office/powerpoint/2010/main" val="581394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1429A-3C36-7870-3A02-5781EAEC65DA}"/>
              </a:ext>
            </a:extLst>
          </p:cNvPr>
          <p:cNvPicPr>
            <a:picLocks noChangeAspect="1"/>
          </p:cNvPicPr>
          <p:nvPr/>
        </p:nvPicPr>
        <p:blipFill>
          <a:blip r:embed="rId2"/>
          <a:stretch>
            <a:fillRect/>
          </a:stretch>
        </p:blipFill>
        <p:spPr>
          <a:xfrm>
            <a:off x="201167" y="816637"/>
            <a:ext cx="11981731" cy="5309842"/>
          </a:xfrm>
          <a:prstGeom prst="rect">
            <a:avLst/>
          </a:prstGeom>
        </p:spPr>
      </p:pic>
      <p:sp>
        <p:nvSpPr>
          <p:cNvPr id="2" name="Title 1">
            <a:extLst>
              <a:ext uri="{FF2B5EF4-FFF2-40B4-BE49-F238E27FC236}">
                <a16:creationId xmlns:a16="http://schemas.microsoft.com/office/drawing/2014/main" id="{B9298FC4-5F5B-EF87-03CB-4B7BB73A1167}"/>
              </a:ext>
            </a:extLst>
          </p:cNvPr>
          <p:cNvSpPr>
            <a:spLocks noGrp="1"/>
          </p:cNvSpPr>
          <p:nvPr>
            <p:ph type="title"/>
          </p:nvPr>
        </p:nvSpPr>
        <p:spPr>
          <a:xfrm>
            <a:off x="838200" y="-152931"/>
            <a:ext cx="10515600" cy="1325563"/>
          </a:xfrm>
        </p:spPr>
        <p:txBody>
          <a:bodyPr/>
          <a:lstStyle/>
          <a:p>
            <a:r>
              <a:rPr lang="en-US"/>
              <a:t>Where to See the Errors</a:t>
            </a:r>
          </a:p>
        </p:txBody>
      </p:sp>
    </p:spTree>
    <p:extLst>
      <p:ext uri="{BB962C8B-B14F-4D97-AF65-F5344CB8AC3E}">
        <p14:creationId xmlns:p14="http://schemas.microsoft.com/office/powerpoint/2010/main" val="894722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F14E7F-A69E-29F6-1E1C-2F17C41B47D4}"/>
              </a:ext>
            </a:extLst>
          </p:cNvPr>
          <p:cNvPicPr>
            <a:picLocks noChangeAspect="1"/>
          </p:cNvPicPr>
          <p:nvPr/>
        </p:nvPicPr>
        <p:blipFill>
          <a:blip r:embed="rId2"/>
          <a:stretch>
            <a:fillRect/>
          </a:stretch>
        </p:blipFill>
        <p:spPr>
          <a:xfrm>
            <a:off x="987552" y="954520"/>
            <a:ext cx="10450742" cy="5062232"/>
          </a:xfrm>
          <a:prstGeom prst="rect">
            <a:avLst/>
          </a:prstGeom>
        </p:spPr>
      </p:pic>
      <p:sp>
        <p:nvSpPr>
          <p:cNvPr id="2" name="Title 1">
            <a:extLst>
              <a:ext uri="{FF2B5EF4-FFF2-40B4-BE49-F238E27FC236}">
                <a16:creationId xmlns:a16="http://schemas.microsoft.com/office/drawing/2014/main" id="{08745575-3466-3DDD-4335-D99962E6987E}"/>
              </a:ext>
            </a:extLst>
          </p:cNvPr>
          <p:cNvSpPr>
            <a:spLocks noGrp="1"/>
          </p:cNvSpPr>
          <p:nvPr>
            <p:ph type="title"/>
          </p:nvPr>
        </p:nvSpPr>
        <p:spPr>
          <a:xfrm>
            <a:off x="987552" y="-238379"/>
            <a:ext cx="10515600" cy="1325563"/>
          </a:xfrm>
        </p:spPr>
        <p:txBody>
          <a:bodyPr/>
          <a:lstStyle/>
          <a:p>
            <a:r>
              <a:rPr lang="en-US"/>
              <a:t>Sign off Requirement</a:t>
            </a:r>
          </a:p>
        </p:txBody>
      </p:sp>
    </p:spTree>
    <p:extLst>
      <p:ext uri="{BB962C8B-B14F-4D97-AF65-F5344CB8AC3E}">
        <p14:creationId xmlns:p14="http://schemas.microsoft.com/office/powerpoint/2010/main" val="1090246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458553-219B-27F5-A094-87DF7EF4D904}"/>
              </a:ext>
            </a:extLst>
          </p:cNvPr>
          <p:cNvPicPr>
            <a:picLocks noGrp="1" noChangeAspect="1"/>
          </p:cNvPicPr>
          <p:nvPr>
            <p:ph idx="1"/>
          </p:nvPr>
        </p:nvPicPr>
        <p:blipFill>
          <a:blip r:embed="rId2"/>
          <a:stretch>
            <a:fillRect/>
          </a:stretch>
        </p:blipFill>
        <p:spPr>
          <a:xfrm>
            <a:off x="600694" y="170743"/>
            <a:ext cx="11510767" cy="5151065"/>
          </a:xfrm>
          <a:custGeom>
            <a:avLst/>
            <a:gdLst/>
            <a:ahLst/>
            <a:cxnLst/>
            <a:rect l="l" t="t" r="r" b="b"/>
            <a:pathLst>
              <a:path w="10823796" h="3287267">
                <a:moveTo>
                  <a:pt x="98881" y="0"/>
                </a:moveTo>
                <a:lnTo>
                  <a:pt x="10724915" y="0"/>
                </a:lnTo>
                <a:cubicBezTo>
                  <a:pt x="10779525" y="0"/>
                  <a:pt x="10823796" y="44271"/>
                  <a:pt x="10823796" y="98881"/>
                </a:cubicBezTo>
                <a:lnTo>
                  <a:pt x="10823796" y="3188386"/>
                </a:lnTo>
                <a:cubicBezTo>
                  <a:pt x="10823796" y="3242996"/>
                  <a:pt x="10779525" y="3287267"/>
                  <a:pt x="10724915" y="3287267"/>
                </a:cubicBezTo>
                <a:lnTo>
                  <a:pt x="98881" y="3287267"/>
                </a:lnTo>
                <a:cubicBezTo>
                  <a:pt x="44271" y="3287267"/>
                  <a:pt x="0" y="3242996"/>
                  <a:pt x="0" y="3188386"/>
                </a:cubicBezTo>
                <a:lnTo>
                  <a:pt x="0" y="98881"/>
                </a:lnTo>
                <a:cubicBezTo>
                  <a:pt x="0" y="44271"/>
                  <a:pt x="44271" y="0"/>
                  <a:pt x="98881" y="0"/>
                </a:cubicBezTo>
                <a:close/>
              </a:path>
            </a:pathLst>
          </a:custGeom>
        </p:spPr>
      </p:pic>
      <p:sp>
        <p:nvSpPr>
          <p:cNvPr id="2" name="Title 1">
            <a:extLst>
              <a:ext uri="{FF2B5EF4-FFF2-40B4-BE49-F238E27FC236}">
                <a16:creationId xmlns:a16="http://schemas.microsoft.com/office/drawing/2014/main" id="{CF36E279-3355-9300-6812-B0E0B246063F}"/>
              </a:ext>
            </a:extLst>
          </p:cNvPr>
          <p:cNvSpPr>
            <a:spLocks noGrp="1"/>
          </p:cNvSpPr>
          <p:nvPr>
            <p:ph type="title"/>
          </p:nvPr>
        </p:nvSpPr>
        <p:spPr>
          <a:xfrm>
            <a:off x="600694" y="5849819"/>
            <a:ext cx="7874256" cy="1127789"/>
          </a:xfrm>
        </p:spPr>
        <p:txBody>
          <a:bodyPr vert="horz" lIns="91440" tIns="45720" rIns="91440" bIns="45720" rtlCol="0" anchor="ctr">
            <a:normAutofit/>
          </a:bodyPr>
          <a:lstStyle/>
          <a:p>
            <a:r>
              <a:rPr lang="en-US" sz="4200" kern="1200">
                <a:solidFill>
                  <a:schemeClr val="tx1"/>
                </a:solidFill>
                <a:latin typeface="+mj-lt"/>
                <a:ea typeface="+mj-ea"/>
                <a:cs typeface="+mj-cs"/>
              </a:rPr>
              <a:t>Successfully </a:t>
            </a:r>
            <a:r>
              <a:rPr lang="en-US" sz="4200"/>
              <a:t>Closed</a:t>
            </a:r>
            <a:r>
              <a:rPr lang="en-US" sz="4200" kern="1200">
                <a:solidFill>
                  <a:schemeClr val="tx1"/>
                </a:solidFill>
                <a:latin typeface="+mj-lt"/>
                <a:ea typeface="+mj-ea"/>
                <a:cs typeface="+mj-cs"/>
              </a:rPr>
              <a:t>, Green Dot</a:t>
            </a:r>
          </a:p>
        </p:txBody>
      </p:sp>
      <p:cxnSp>
        <p:nvCxnSpPr>
          <p:cNvPr id="5" name="Curved Connector 4">
            <a:extLst>
              <a:ext uri="{FF2B5EF4-FFF2-40B4-BE49-F238E27FC236}">
                <a16:creationId xmlns:a16="http://schemas.microsoft.com/office/drawing/2014/main" id="{717BBE5D-38A2-C3F9-3B73-A8D43A2545B4}"/>
              </a:ext>
            </a:extLst>
          </p:cNvPr>
          <p:cNvCxnSpPr>
            <a:cxnSpLocks/>
            <a:stCxn id="6" idx="1"/>
          </p:cNvCxnSpPr>
          <p:nvPr/>
        </p:nvCxnSpPr>
        <p:spPr>
          <a:xfrm rot="10800000" flipV="1">
            <a:off x="2117368" y="1592841"/>
            <a:ext cx="1229337" cy="557275"/>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9A220259-C5E6-7769-FBAE-E6CAF05AB698}"/>
              </a:ext>
            </a:extLst>
          </p:cNvPr>
          <p:cNvSpPr txBox="1"/>
          <p:nvPr/>
        </p:nvSpPr>
        <p:spPr>
          <a:xfrm>
            <a:off x="3346704" y="1408176"/>
            <a:ext cx="1187184" cy="369332"/>
          </a:xfrm>
          <a:prstGeom prst="rect">
            <a:avLst/>
          </a:prstGeom>
          <a:noFill/>
        </p:spPr>
        <p:txBody>
          <a:bodyPr wrap="none" rtlCol="0">
            <a:spAutoFit/>
          </a:bodyPr>
          <a:lstStyle/>
          <a:p>
            <a:r>
              <a:rPr lang="en-US"/>
              <a:t>See here!</a:t>
            </a:r>
          </a:p>
        </p:txBody>
      </p:sp>
      <p:cxnSp>
        <p:nvCxnSpPr>
          <p:cNvPr id="8" name="Curved Connector 7">
            <a:extLst>
              <a:ext uri="{FF2B5EF4-FFF2-40B4-BE49-F238E27FC236}">
                <a16:creationId xmlns:a16="http://schemas.microsoft.com/office/drawing/2014/main" id="{6DBD6123-6200-4177-D2DC-8C9941922A3C}"/>
              </a:ext>
            </a:extLst>
          </p:cNvPr>
          <p:cNvCxnSpPr>
            <a:cxnSpLocks/>
          </p:cNvCxnSpPr>
          <p:nvPr/>
        </p:nvCxnSpPr>
        <p:spPr>
          <a:xfrm rot="5400000" flipH="1" flipV="1">
            <a:off x="8337867" y="2496237"/>
            <a:ext cx="1069847" cy="795681"/>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C737BE32-65C9-CDC4-ABFE-9188BC4B920B}"/>
              </a:ext>
            </a:extLst>
          </p:cNvPr>
          <p:cNvSpPr txBox="1"/>
          <p:nvPr/>
        </p:nvSpPr>
        <p:spPr>
          <a:xfrm>
            <a:off x="6719143" y="3309245"/>
            <a:ext cx="1867242" cy="369332"/>
          </a:xfrm>
          <a:prstGeom prst="rect">
            <a:avLst/>
          </a:prstGeom>
          <a:noFill/>
        </p:spPr>
        <p:txBody>
          <a:bodyPr wrap="none" rtlCol="0">
            <a:spAutoFit/>
          </a:bodyPr>
          <a:lstStyle/>
          <a:p>
            <a:r>
              <a:rPr lang="en-US"/>
              <a:t>Discrepancy no.</a:t>
            </a:r>
          </a:p>
        </p:txBody>
      </p:sp>
    </p:spTree>
    <p:extLst>
      <p:ext uri="{BB962C8B-B14F-4D97-AF65-F5344CB8AC3E}">
        <p14:creationId xmlns:p14="http://schemas.microsoft.com/office/powerpoint/2010/main" val="138392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FC12-43F5-B08C-56FF-3B9D748F105D}"/>
              </a:ext>
            </a:extLst>
          </p:cNvPr>
          <p:cNvSpPr>
            <a:spLocks noGrp="1"/>
          </p:cNvSpPr>
          <p:nvPr>
            <p:ph type="title"/>
          </p:nvPr>
        </p:nvSpPr>
        <p:spPr>
          <a:xfrm>
            <a:off x="533400" y="132043"/>
            <a:ext cx="10515600" cy="316193"/>
          </a:xfrm>
        </p:spPr>
        <p:txBody>
          <a:bodyPr>
            <a:normAutofit fontScale="90000"/>
          </a:bodyPr>
          <a:lstStyle/>
          <a:p>
            <a:r>
              <a:rPr lang="en-US"/>
              <a:t>Work Monitoring and Control</a:t>
            </a:r>
          </a:p>
        </p:txBody>
      </p:sp>
      <p:pic>
        <p:nvPicPr>
          <p:cNvPr id="6" name="Content Placeholder 5">
            <a:extLst>
              <a:ext uri="{FF2B5EF4-FFF2-40B4-BE49-F238E27FC236}">
                <a16:creationId xmlns:a16="http://schemas.microsoft.com/office/drawing/2014/main" id="{90AB54C2-4E68-73B7-6194-387395BFD1D5}"/>
              </a:ext>
            </a:extLst>
          </p:cNvPr>
          <p:cNvPicPr>
            <a:picLocks noGrp="1" noChangeAspect="1"/>
          </p:cNvPicPr>
          <p:nvPr>
            <p:ph idx="1"/>
          </p:nvPr>
        </p:nvPicPr>
        <p:blipFill>
          <a:blip r:embed="rId2"/>
          <a:stretch>
            <a:fillRect/>
          </a:stretch>
        </p:blipFill>
        <p:spPr>
          <a:xfrm>
            <a:off x="838199" y="636493"/>
            <a:ext cx="11120239" cy="6089463"/>
          </a:xfrm>
          <a:prstGeom prst="rect">
            <a:avLst/>
          </a:prstGeom>
        </p:spPr>
      </p:pic>
    </p:spTree>
    <p:extLst>
      <p:ext uri="{BB962C8B-B14F-4D97-AF65-F5344CB8AC3E}">
        <p14:creationId xmlns:p14="http://schemas.microsoft.com/office/powerpoint/2010/main" val="442872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BBA0-DB47-6007-ACF5-893B2DC13085}"/>
              </a:ext>
            </a:extLst>
          </p:cNvPr>
          <p:cNvSpPr>
            <a:spLocks noGrp="1"/>
          </p:cNvSpPr>
          <p:nvPr>
            <p:ph type="title"/>
          </p:nvPr>
        </p:nvSpPr>
        <p:spPr>
          <a:xfrm>
            <a:off x="461682" y="30162"/>
            <a:ext cx="10515600" cy="352051"/>
          </a:xfrm>
        </p:spPr>
        <p:txBody>
          <a:bodyPr>
            <a:normAutofit fontScale="90000"/>
          </a:bodyPr>
          <a:lstStyle/>
          <a:p>
            <a:r>
              <a:rPr lang="en-US"/>
              <a:t>Work Monitoring and Control, for Shop</a:t>
            </a:r>
          </a:p>
        </p:txBody>
      </p:sp>
      <p:pic>
        <p:nvPicPr>
          <p:cNvPr id="6" name="Content Placeholder 5">
            <a:extLst>
              <a:ext uri="{FF2B5EF4-FFF2-40B4-BE49-F238E27FC236}">
                <a16:creationId xmlns:a16="http://schemas.microsoft.com/office/drawing/2014/main" id="{5EFE3C85-400A-1732-314D-16E5907B5420}"/>
              </a:ext>
            </a:extLst>
          </p:cNvPr>
          <p:cNvPicPr>
            <a:picLocks noGrp="1" noChangeAspect="1"/>
          </p:cNvPicPr>
          <p:nvPr>
            <p:ph idx="1"/>
          </p:nvPr>
        </p:nvPicPr>
        <p:blipFill>
          <a:blip r:embed="rId2"/>
          <a:stretch>
            <a:fillRect/>
          </a:stretch>
        </p:blipFill>
        <p:spPr>
          <a:xfrm>
            <a:off x="887506" y="618565"/>
            <a:ext cx="10667999" cy="6209273"/>
          </a:xfrm>
          <a:prstGeom prst="rect">
            <a:avLst/>
          </a:prstGeom>
        </p:spPr>
      </p:pic>
    </p:spTree>
    <p:extLst>
      <p:ext uri="{BB962C8B-B14F-4D97-AF65-F5344CB8AC3E}">
        <p14:creationId xmlns:p14="http://schemas.microsoft.com/office/powerpoint/2010/main" val="4258568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875187C-1EA5-4572-555D-FE9C7280B894}"/>
              </a:ext>
            </a:extLst>
          </p:cNvPr>
          <p:cNvPicPr>
            <a:picLocks noGrp="1" noChangeAspect="1"/>
          </p:cNvPicPr>
          <p:nvPr>
            <p:ph idx="1"/>
          </p:nvPr>
        </p:nvPicPr>
        <p:blipFill>
          <a:blip r:embed="rId2"/>
          <a:stretch>
            <a:fillRect/>
          </a:stretch>
        </p:blipFill>
        <p:spPr>
          <a:xfrm>
            <a:off x="609903" y="672352"/>
            <a:ext cx="10528998" cy="6185647"/>
          </a:xfrm>
          <a:prstGeom prst="rect">
            <a:avLst/>
          </a:prstGeom>
        </p:spPr>
      </p:pic>
      <p:sp>
        <p:nvSpPr>
          <p:cNvPr id="7" name="TextBox 6">
            <a:extLst>
              <a:ext uri="{FF2B5EF4-FFF2-40B4-BE49-F238E27FC236}">
                <a16:creationId xmlns:a16="http://schemas.microsoft.com/office/drawing/2014/main" id="{FA23A2FB-D292-3EBB-E4FC-018BB4F77667}"/>
              </a:ext>
            </a:extLst>
          </p:cNvPr>
          <p:cNvSpPr txBox="1"/>
          <p:nvPr/>
        </p:nvSpPr>
        <p:spPr>
          <a:xfrm rot="10800000" flipV="1">
            <a:off x="777711" y="345160"/>
            <a:ext cx="2304513" cy="369332"/>
          </a:xfrm>
          <a:prstGeom prst="rect">
            <a:avLst/>
          </a:prstGeom>
          <a:noFill/>
        </p:spPr>
        <p:txBody>
          <a:bodyPr wrap="square" rtlCol="0">
            <a:spAutoFit/>
          </a:bodyPr>
          <a:lstStyle/>
          <a:p>
            <a:pPr algn="l"/>
            <a:r>
              <a:rPr lang="en-US" b="1"/>
              <a:t>For Shop, Cont’d </a:t>
            </a:r>
          </a:p>
        </p:txBody>
      </p:sp>
    </p:spTree>
    <p:extLst>
      <p:ext uri="{BB962C8B-B14F-4D97-AF65-F5344CB8AC3E}">
        <p14:creationId xmlns:p14="http://schemas.microsoft.com/office/powerpoint/2010/main" val="1175985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1E73-34E4-E75B-4499-BDF9808FA4EA}"/>
              </a:ext>
            </a:extLst>
          </p:cNvPr>
          <p:cNvSpPr>
            <a:spLocks noGrp="1"/>
          </p:cNvSpPr>
          <p:nvPr>
            <p:ph type="title"/>
          </p:nvPr>
        </p:nvSpPr>
        <p:spPr>
          <a:xfrm>
            <a:off x="676836" y="0"/>
            <a:ext cx="10515600" cy="495487"/>
          </a:xfrm>
        </p:spPr>
        <p:txBody>
          <a:bodyPr>
            <a:normAutofit fontScale="90000"/>
          </a:bodyPr>
          <a:lstStyle/>
          <a:p>
            <a:r>
              <a:rPr lang="en-US"/>
              <a:t>For Line/Base Maintenance </a:t>
            </a:r>
          </a:p>
        </p:txBody>
      </p:sp>
      <p:pic>
        <p:nvPicPr>
          <p:cNvPr id="6" name="Content Placeholder 5">
            <a:extLst>
              <a:ext uri="{FF2B5EF4-FFF2-40B4-BE49-F238E27FC236}">
                <a16:creationId xmlns:a16="http://schemas.microsoft.com/office/drawing/2014/main" id="{17660489-2018-33B3-981C-04E551F46F57}"/>
              </a:ext>
            </a:extLst>
          </p:cNvPr>
          <p:cNvPicPr>
            <a:picLocks noGrp="1" noChangeAspect="1"/>
          </p:cNvPicPr>
          <p:nvPr>
            <p:ph idx="1"/>
          </p:nvPr>
        </p:nvPicPr>
        <p:blipFill>
          <a:blip r:embed="rId2"/>
          <a:stretch>
            <a:fillRect/>
          </a:stretch>
        </p:blipFill>
        <p:spPr>
          <a:xfrm>
            <a:off x="358588" y="495487"/>
            <a:ext cx="11654117" cy="6362513"/>
          </a:xfrm>
          <a:prstGeom prst="rect">
            <a:avLst/>
          </a:prstGeom>
        </p:spPr>
      </p:pic>
    </p:spTree>
    <p:extLst>
      <p:ext uri="{BB962C8B-B14F-4D97-AF65-F5344CB8AC3E}">
        <p14:creationId xmlns:p14="http://schemas.microsoft.com/office/powerpoint/2010/main" val="2500202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D4DD-D90D-9560-AB51-9280B66A8CA5}"/>
              </a:ext>
            </a:extLst>
          </p:cNvPr>
          <p:cNvSpPr>
            <a:spLocks noGrp="1"/>
          </p:cNvSpPr>
          <p:nvPr>
            <p:ph type="title"/>
          </p:nvPr>
        </p:nvSpPr>
        <p:spPr>
          <a:xfrm>
            <a:off x="273424" y="0"/>
            <a:ext cx="10515600" cy="549275"/>
          </a:xfrm>
        </p:spPr>
        <p:txBody>
          <a:bodyPr>
            <a:normAutofit fontScale="90000"/>
          </a:bodyPr>
          <a:lstStyle/>
          <a:p>
            <a:r>
              <a:rPr lang="en-US"/>
              <a:t>For Line/Base Maintenance, cont’d </a:t>
            </a:r>
          </a:p>
        </p:txBody>
      </p:sp>
      <p:pic>
        <p:nvPicPr>
          <p:cNvPr id="11" name="Content Placeholder 10">
            <a:extLst>
              <a:ext uri="{FF2B5EF4-FFF2-40B4-BE49-F238E27FC236}">
                <a16:creationId xmlns:a16="http://schemas.microsoft.com/office/drawing/2014/main" id="{BBFA9D2B-DC1D-E3FE-3374-6B29CCA71D6A}"/>
              </a:ext>
            </a:extLst>
          </p:cNvPr>
          <p:cNvPicPr>
            <a:picLocks noGrp="1" noChangeAspect="1"/>
          </p:cNvPicPr>
          <p:nvPr>
            <p:ph idx="1"/>
          </p:nvPr>
        </p:nvPicPr>
        <p:blipFill>
          <a:blip r:embed="rId2"/>
          <a:stretch>
            <a:fillRect/>
          </a:stretch>
        </p:blipFill>
        <p:spPr>
          <a:xfrm>
            <a:off x="499872" y="549275"/>
            <a:ext cx="11418704" cy="6308725"/>
          </a:xfrm>
          <a:prstGeom prst="rect">
            <a:avLst/>
          </a:prstGeom>
        </p:spPr>
      </p:pic>
      <p:sp>
        <p:nvSpPr>
          <p:cNvPr id="3" name="TextBox 2">
            <a:extLst>
              <a:ext uri="{FF2B5EF4-FFF2-40B4-BE49-F238E27FC236}">
                <a16:creationId xmlns:a16="http://schemas.microsoft.com/office/drawing/2014/main" id="{1A49B69A-26A0-032A-EC10-BC45E1EB25B2}"/>
              </a:ext>
            </a:extLst>
          </p:cNvPr>
          <p:cNvSpPr txBox="1"/>
          <p:nvPr/>
        </p:nvSpPr>
        <p:spPr>
          <a:xfrm>
            <a:off x="1012874" y="4135902"/>
            <a:ext cx="10655609" cy="646331"/>
          </a:xfrm>
          <a:prstGeom prst="rect">
            <a:avLst/>
          </a:prstGeom>
          <a:noFill/>
        </p:spPr>
        <p:txBody>
          <a:bodyPr wrap="none" rtlCol="0">
            <a:spAutoFit/>
          </a:bodyPr>
          <a:lstStyle/>
          <a:p>
            <a:r>
              <a:rPr lang="en-US" dirty="0">
                <a:solidFill>
                  <a:srgbClr val="0070C0"/>
                </a:solidFill>
              </a:rPr>
              <a:t>IGNORE ITEM 1, NOT REQ’D FOR “TASK” IN LINE OR BASE. </a:t>
            </a:r>
            <a:r>
              <a:rPr lang="en-US" dirty="0">
                <a:solidFill>
                  <a:srgbClr val="9F0504"/>
                </a:solidFill>
              </a:rPr>
              <a:t>ONLY DISCREPANCIES ARE REQUIRED </a:t>
            </a:r>
          </a:p>
          <a:p>
            <a:r>
              <a:rPr lang="en-US" dirty="0">
                <a:solidFill>
                  <a:srgbClr val="9F0504"/>
                </a:solidFill>
              </a:rPr>
              <a:t>FOR MANHOURS CALCULATIONS. Also it’s entered against Technician only, not for AME.</a:t>
            </a:r>
          </a:p>
        </p:txBody>
      </p:sp>
    </p:spTree>
    <p:extLst>
      <p:ext uri="{BB962C8B-B14F-4D97-AF65-F5344CB8AC3E}">
        <p14:creationId xmlns:p14="http://schemas.microsoft.com/office/powerpoint/2010/main" val="3690062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15132F-71A5-B3F4-49F8-6CFF94DA9A3E}"/>
              </a:ext>
            </a:extLst>
          </p:cNvPr>
          <p:cNvSpPr txBox="1">
            <a:spLocks noGrp="1"/>
          </p:cNvSpPr>
          <p:nvPr>
            <p:ph type="title"/>
          </p:nvPr>
        </p:nvSpPr>
        <p:spPr>
          <a:xfrm>
            <a:off x="640976" y="0"/>
            <a:ext cx="10515600" cy="38790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For Line/Base Maintenance, cont’d </a:t>
            </a:r>
          </a:p>
        </p:txBody>
      </p:sp>
      <p:pic>
        <p:nvPicPr>
          <p:cNvPr id="8" name="Content Placeholder 7">
            <a:extLst>
              <a:ext uri="{FF2B5EF4-FFF2-40B4-BE49-F238E27FC236}">
                <a16:creationId xmlns:a16="http://schemas.microsoft.com/office/drawing/2014/main" id="{A24F0296-1534-436E-5AF5-97AB859C17A9}"/>
              </a:ext>
            </a:extLst>
          </p:cNvPr>
          <p:cNvPicPr>
            <a:picLocks noGrp="1" noChangeAspect="1"/>
          </p:cNvPicPr>
          <p:nvPr>
            <p:ph idx="1"/>
          </p:nvPr>
        </p:nvPicPr>
        <p:blipFill>
          <a:blip r:embed="rId2"/>
          <a:stretch>
            <a:fillRect/>
          </a:stretch>
        </p:blipFill>
        <p:spPr>
          <a:xfrm>
            <a:off x="376518" y="546847"/>
            <a:ext cx="11277599" cy="6122894"/>
          </a:xfrm>
          <a:prstGeom prst="rect">
            <a:avLst/>
          </a:prstGeom>
        </p:spPr>
      </p:pic>
    </p:spTree>
    <p:extLst>
      <p:ext uri="{BB962C8B-B14F-4D97-AF65-F5344CB8AC3E}">
        <p14:creationId xmlns:p14="http://schemas.microsoft.com/office/powerpoint/2010/main" val="2662930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A693FB-B045-89CC-B123-46C398A401E5}"/>
              </a:ext>
            </a:extLst>
          </p:cNvPr>
          <p:cNvSpPr txBox="1">
            <a:spLocks noGrp="1"/>
          </p:cNvSpPr>
          <p:nvPr>
            <p:ph type="title"/>
          </p:nvPr>
        </p:nvSpPr>
        <p:spPr>
          <a:xfrm>
            <a:off x="838200" y="0"/>
            <a:ext cx="10515600" cy="42376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For Line/Base Maintenance, cont’d </a:t>
            </a:r>
          </a:p>
        </p:txBody>
      </p:sp>
      <p:pic>
        <p:nvPicPr>
          <p:cNvPr id="8" name="Content Placeholder 7">
            <a:extLst>
              <a:ext uri="{FF2B5EF4-FFF2-40B4-BE49-F238E27FC236}">
                <a16:creationId xmlns:a16="http://schemas.microsoft.com/office/drawing/2014/main" id="{66450FDC-22B7-60CC-FB08-0FA25EC1C61C}"/>
              </a:ext>
            </a:extLst>
          </p:cNvPr>
          <p:cNvPicPr>
            <a:picLocks noGrp="1" noChangeAspect="1"/>
          </p:cNvPicPr>
          <p:nvPr>
            <p:ph idx="1"/>
          </p:nvPr>
        </p:nvPicPr>
        <p:blipFill>
          <a:blip r:embed="rId2"/>
          <a:stretch>
            <a:fillRect/>
          </a:stretch>
        </p:blipFill>
        <p:spPr>
          <a:xfrm>
            <a:off x="484094" y="502025"/>
            <a:ext cx="11196917" cy="6194610"/>
          </a:xfrm>
          <a:prstGeom prst="rect">
            <a:avLst/>
          </a:prstGeom>
        </p:spPr>
      </p:pic>
    </p:spTree>
    <p:extLst>
      <p:ext uri="{BB962C8B-B14F-4D97-AF65-F5344CB8AC3E}">
        <p14:creationId xmlns:p14="http://schemas.microsoft.com/office/powerpoint/2010/main" val="167858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69D1F5-B23B-38B6-7362-BE61AF7D037F}"/>
              </a:ext>
            </a:extLst>
          </p:cNvPr>
          <p:cNvPicPr>
            <a:picLocks noChangeAspect="1"/>
          </p:cNvPicPr>
          <p:nvPr/>
        </p:nvPicPr>
        <p:blipFill>
          <a:blip r:embed="rId2"/>
          <a:stretch>
            <a:fillRect/>
          </a:stretch>
        </p:blipFill>
        <p:spPr>
          <a:xfrm>
            <a:off x="6576417" y="2187667"/>
            <a:ext cx="4777381" cy="378607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Title 1">
            <a:extLst>
              <a:ext uri="{FF2B5EF4-FFF2-40B4-BE49-F238E27FC236}">
                <a16:creationId xmlns:a16="http://schemas.microsoft.com/office/drawing/2014/main" id="{0A32EFA1-17E7-FF78-1FE1-922B37E47641}"/>
              </a:ext>
            </a:extLst>
          </p:cNvPr>
          <p:cNvSpPr>
            <a:spLocks noGrp="1"/>
          </p:cNvSpPr>
          <p:nvPr>
            <p:ph type="title"/>
          </p:nvPr>
        </p:nvSpPr>
        <p:spPr>
          <a:xfrm>
            <a:off x="838201" y="479493"/>
            <a:ext cx="5257800" cy="1325563"/>
          </a:xfrm>
        </p:spPr>
        <p:txBody>
          <a:bodyPr>
            <a:normAutofit/>
          </a:bodyPr>
          <a:lstStyle/>
          <a:p>
            <a:r>
              <a:rPr lang="en-US"/>
              <a:t>Production Server:</a:t>
            </a:r>
          </a:p>
        </p:txBody>
      </p:sp>
      <p:sp>
        <p:nvSpPr>
          <p:cNvPr id="3" name="Content Placeholder 2">
            <a:extLst>
              <a:ext uri="{FF2B5EF4-FFF2-40B4-BE49-F238E27FC236}">
                <a16:creationId xmlns:a16="http://schemas.microsoft.com/office/drawing/2014/main" id="{16303A19-0AD4-5A0C-3879-4796C3BC0A46}"/>
              </a:ext>
            </a:extLst>
          </p:cNvPr>
          <p:cNvSpPr>
            <a:spLocks noGrp="1"/>
          </p:cNvSpPr>
          <p:nvPr>
            <p:ph idx="1"/>
          </p:nvPr>
        </p:nvSpPr>
        <p:spPr>
          <a:xfrm>
            <a:off x="838201" y="1984443"/>
            <a:ext cx="5738216" cy="4192520"/>
          </a:xfrm>
        </p:spPr>
        <p:txBody>
          <a:bodyPr>
            <a:normAutofit/>
          </a:bodyPr>
          <a:lstStyle/>
          <a:p>
            <a:r>
              <a:rPr lang="en-US" sz="2400" dirty="0">
                <a:hlinkClick r:id="rId3"/>
              </a:rPr>
              <a:t>www.aiesl.in/ramco</a:t>
            </a:r>
            <a:endParaRPr lang="en-US" sz="2400" dirty="0"/>
          </a:p>
          <a:p>
            <a:r>
              <a:rPr lang="en-US" sz="2400" dirty="0"/>
              <a:t>Or, https://aiesl.ramcocloud.com/</a:t>
            </a:r>
            <a:r>
              <a:rPr lang="en-US" sz="2400" dirty="0" err="1"/>
              <a:t>extui</a:t>
            </a:r>
            <a:r>
              <a:rPr lang="en-US" sz="2400" u="sng" dirty="0">
                <a:solidFill>
                  <a:srgbClr val="FF000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494475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715B-28B1-4181-193C-9B2EA39DB5F9}"/>
              </a:ext>
            </a:extLst>
          </p:cNvPr>
          <p:cNvSpPr>
            <a:spLocks noGrp="1"/>
          </p:cNvSpPr>
          <p:nvPr>
            <p:ph type="title"/>
          </p:nvPr>
        </p:nvSpPr>
        <p:spPr>
          <a:xfrm>
            <a:off x="6417732" y="957715"/>
            <a:ext cx="5130798" cy="2750419"/>
          </a:xfrm>
        </p:spPr>
        <p:txBody>
          <a:bodyPr vert="horz" lIns="91440" tIns="45720" rIns="91440" bIns="45720" rtlCol="0" anchor="b">
            <a:normAutofit/>
          </a:bodyPr>
          <a:lstStyle/>
          <a:p>
            <a:pPr algn="ctr"/>
            <a:r>
              <a:rPr lang="en-US" sz="6000" kern="1200">
                <a:solidFill>
                  <a:schemeClr val="tx1"/>
                </a:solidFill>
                <a:latin typeface="+mj-lt"/>
                <a:ea typeface="+mj-ea"/>
                <a:cs typeface="+mj-cs"/>
              </a:rPr>
              <a:t>Generation of Non Routine Card</a:t>
            </a:r>
          </a:p>
        </p:txBody>
      </p:sp>
      <p:pic>
        <p:nvPicPr>
          <p:cNvPr id="7" name="Graphic 6" descr="Laptop Secure">
            <a:extLst>
              <a:ext uri="{FF2B5EF4-FFF2-40B4-BE49-F238E27FC236}">
                <a16:creationId xmlns:a16="http://schemas.microsoft.com/office/drawing/2014/main" id="{C9636BCB-8F50-2958-60C6-A57B4B9995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503808"/>
            <a:ext cx="5850384" cy="5850384"/>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Tree>
    <p:extLst>
      <p:ext uri="{BB962C8B-B14F-4D97-AF65-F5344CB8AC3E}">
        <p14:creationId xmlns:p14="http://schemas.microsoft.com/office/powerpoint/2010/main" val="2525189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0D5D8-01CF-ABFE-DEA6-F909B41FDE86}"/>
              </a:ext>
            </a:extLst>
          </p:cNvPr>
          <p:cNvPicPr>
            <a:picLocks noChangeAspect="1"/>
          </p:cNvPicPr>
          <p:nvPr/>
        </p:nvPicPr>
        <p:blipFill>
          <a:blip r:embed="rId2"/>
          <a:stretch>
            <a:fillRect/>
          </a:stretch>
        </p:blipFill>
        <p:spPr>
          <a:xfrm>
            <a:off x="2209800" y="670870"/>
            <a:ext cx="9403080" cy="5516260"/>
          </a:xfrm>
          <a:prstGeom prst="rect">
            <a:avLst/>
          </a:prstGeom>
        </p:spPr>
      </p:pic>
      <p:sp>
        <p:nvSpPr>
          <p:cNvPr id="2" name="Title 1">
            <a:extLst>
              <a:ext uri="{FF2B5EF4-FFF2-40B4-BE49-F238E27FC236}">
                <a16:creationId xmlns:a16="http://schemas.microsoft.com/office/drawing/2014/main" id="{F77955E3-AFD7-570B-EFA0-9E0BE7E9EAA8}"/>
              </a:ext>
            </a:extLst>
          </p:cNvPr>
          <p:cNvSpPr>
            <a:spLocks noGrp="1"/>
          </p:cNvSpPr>
          <p:nvPr>
            <p:ph type="title"/>
          </p:nvPr>
        </p:nvSpPr>
        <p:spPr>
          <a:xfrm>
            <a:off x="1441704" y="-311531"/>
            <a:ext cx="10515600" cy="1325563"/>
          </a:xfrm>
        </p:spPr>
        <p:txBody>
          <a:bodyPr/>
          <a:lstStyle/>
          <a:p>
            <a:r>
              <a:rPr lang="en-US"/>
              <a:t>Go to HOME</a:t>
            </a:r>
          </a:p>
        </p:txBody>
      </p:sp>
      <p:cxnSp>
        <p:nvCxnSpPr>
          <p:cNvPr id="5" name="Curved Connector 4">
            <a:extLst>
              <a:ext uri="{FF2B5EF4-FFF2-40B4-BE49-F238E27FC236}">
                <a16:creationId xmlns:a16="http://schemas.microsoft.com/office/drawing/2014/main" id="{7EB53402-E8FE-84CA-B90E-8CA976AA7130}"/>
              </a:ext>
            </a:extLst>
          </p:cNvPr>
          <p:cNvCxnSpPr>
            <a:cxnSpLocks/>
          </p:cNvCxnSpPr>
          <p:nvPr/>
        </p:nvCxnSpPr>
        <p:spPr>
          <a:xfrm rot="10800000" flipV="1">
            <a:off x="3035808" y="512064"/>
            <a:ext cx="1298448" cy="347472"/>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71419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AA673-2C96-D3C3-0F4C-9E535115D134}"/>
              </a:ext>
            </a:extLst>
          </p:cNvPr>
          <p:cNvSpPr>
            <a:spLocks noGrp="1"/>
          </p:cNvSpPr>
          <p:nvPr>
            <p:ph type="title"/>
          </p:nvPr>
        </p:nvSpPr>
        <p:spPr/>
        <p:txBody>
          <a:bodyPr/>
          <a:lstStyle/>
          <a:p>
            <a:r>
              <a:rPr lang="en-US"/>
              <a:t>Supply the necessary inputs and generate NRC</a:t>
            </a:r>
          </a:p>
        </p:txBody>
      </p:sp>
      <p:pic>
        <p:nvPicPr>
          <p:cNvPr id="4" name="Picture 3">
            <a:extLst>
              <a:ext uri="{FF2B5EF4-FFF2-40B4-BE49-F238E27FC236}">
                <a16:creationId xmlns:a16="http://schemas.microsoft.com/office/drawing/2014/main" id="{5A3B9DD0-CC23-0A1D-E4F4-63126013937C}"/>
              </a:ext>
            </a:extLst>
          </p:cNvPr>
          <p:cNvPicPr>
            <a:picLocks noChangeAspect="1"/>
          </p:cNvPicPr>
          <p:nvPr/>
        </p:nvPicPr>
        <p:blipFill>
          <a:blip r:embed="rId2"/>
          <a:stretch>
            <a:fillRect/>
          </a:stretch>
        </p:blipFill>
        <p:spPr>
          <a:xfrm>
            <a:off x="838200" y="1690688"/>
            <a:ext cx="10898941" cy="3983886"/>
          </a:xfrm>
          <a:prstGeom prst="rect">
            <a:avLst/>
          </a:prstGeom>
        </p:spPr>
      </p:pic>
    </p:spTree>
    <p:extLst>
      <p:ext uri="{BB962C8B-B14F-4D97-AF65-F5344CB8AC3E}">
        <p14:creationId xmlns:p14="http://schemas.microsoft.com/office/powerpoint/2010/main" val="172763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B863-6467-50D6-33A9-63395B8130E3}"/>
              </a:ext>
            </a:extLst>
          </p:cNvPr>
          <p:cNvSpPr>
            <a:spLocks noGrp="1"/>
          </p:cNvSpPr>
          <p:nvPr>
            <p:ph type="title"/>
          </p:nvPr>
        </p:nvSpPr>
        <p:spPr>
          <a:xfrm>
            <a:off x="5894962" y="479493"/>
            <a:ext cx="5458838" cy="1325563"/>
          </a:xfrm>
        </p:spPr>
        <p:txBody>
          <a:bodyPr>
            <a:normAutofit/>
          </a:bodyPr>
          <a:lstStyle/>
          <a:p>
            <a:r>
              <a:rPr lang="en-US"/>
              <a:t>Voila! Our First Production </a:t>
            </a:r>
            <a:r>
              <a:rPr lang="en-US">
                <a:sym typeface="Wingdings" pitchFamily="2" charset="2"/>
              </a:rPr>
              <a:t></a:t>
            </a:r>
            <a:endParaRPr lang="en-US"/>
          </a:p>
        </p:txBody>
      </p:sp>
      <p:pic>
        <p:nvPicPr>
          <p:cNvPr id="7" name="Content Placeholder 6">
            <a:extLst>
              <a:ext uri="{FF2B5EF4-FFF2-40B4-BE49-F238E27FC236}">
                <a16:creationId xmlns:a16="http://schemas.microsoft.com/office/drawing/2014/main" id="{118BA90F-59E2-4F83-B45C-25B5E4A01A7F}"/>
              </a:ext>
            </a:extLst>
          </p:cNvPr>
          <p:cNvPicPr>
            <a:picLocks noChangeAspect="1"/>
          </p:cNvPicPr>
          <p:nvPr/>
        </p:nvPicPr>
        <p:blipFill>
          <a:blip r:embed="rId2"/>
          <a:stretch>
            <a:fillRect/>
          </a:stretch>
        </p:blipFill>
        <p:spPr>
          <a:xfrm>
            <a:off x="1090229" y="511292"/>
            <a:ext cx="4359595" cy="616993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cxnSp>
        <p:nvCxnSpPr>
          <p:cNvPr id="4" name="Straight Connector 3">
            <a:extLst>
              <a:ext uri="{FF2B5EF4-FFF2-40B4-BE49-F238E27FC236}">
                <a16:creationId xmlns:a16="http://schemas.microsoft.com/office/drawing/2014/main" id="{60DCEE2C-9E41-734C-721C-8E736BF86B8D}"/>
              </a:ext>
            </a:extLst>
          </p:cNvPr>
          <p:cNvCxnSpPr/>
          <p:nvPr/>
        </p:nvCxnSpPr>
        <p:spPr>
          <a:xfrm>
            <a:off x="1292352" y="4452983"/>
            <a:ext cx="37395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E2ECEF7-44A9-D5BB-C719-8AD907BE0EB6}"/>
              </a:ext>
            </a:extLst>
          </p:cNvPr>
          <p:cNvCxnSpPr/>
          <p:nvPr/>
        </p:nvCxnSpPr>
        <p:spPr>
          <a:xfrm>
            <a:off x="1310640" y="4434695"/>
            <a:ext cx="37395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urved Connector 5">
            <a:extLst>
              <a:ext uri="{FF2B5EF4-FFF2-40B4-BE49-F238E27FC236}">
                <a16:creationId xmlns:a16="http://schemas.microsoft.com/office/drawing/2014/main" id="{4D0178F8-DD03-C6AA-0BE7-3971599C5715}"/>
              </a:ext>
            </a:extLst>
          </p:cNvPr>
          <p:cNvCxnSpPr>
            <a:cxnSpLocks/>
            <a:stCxn id="9" idx="1"/>
          </p:cNvCxnSpPr>
          <p:nvPr/>
        </p:nvCxnSpPr>
        <p:spPr>
          <a:xfrm rot="10800000" flipV="1">
            <a:off x="2831359" y="3397342"/>
            <a:ext cx="5802086" cy="323161"/>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7990BB19-C980-5273-BFC4-867003D22D3E}"/>
              </a:ext>
            </a:extLst>
          </p:cNvPr>
          <p:cNvSpPr txBox="1"/>
          <p:nvPr/>
        </p:nvSpPr>
        <p:spPr>
          <a:xfrm>
            <a:off x="8633445" y="3074177"/>
            <a:ext cx="3034870" cy="646331"/>
          </a:xfrm>
          <a:prstGeom prst="rect">
            <a:avLst/>
          </a:prstGeom>
          <a:noFill/>
        </p:spPr>
        <p:txBody>
          <a:bodyPr wrap="none" rtlCol="0">
            <a:spAutoFit/>
          </a:bodyPr>
          <a:lstStyle/>
          <a:p>
            <a:r>
              <a:rPr lang="en-US" dirty="0"/>
              <a:t>the P. No, Off#, ON# details</a:t>
            </a:r>
          </a:p>
          <a:p>
            <a:r>
              <a:rPr lang="en-US" dirty="0"/>
              <a:t> will be printed there</a:t>
            </a:r>
          </a:p>
        </p:txBody>
      </p:sp>
    </p:spTree>
    <p:extLst>
      <p:ext uri="{BB962C8B-B14F-4D97-AF65-F5344CB8AC3E}">
        <p14:creationId xmlns:p14="http://schemas.microsoft.com/office/powerpoint/2010/main" val="1373108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015A7-E9C2-3193-A8A5-3BC261E00B4A}"/>
              </a:ext>
            </a:extLst>
          </p:cNvPr>
          <p:cNvSpPr>
            <a:spLocks noGrp="1"/>
          </p:cNvSpPr>
          <p:nvPr>
            <p:ph idx="1"/>
          </p:nvPr>
        </p:nvSpPr>
        <p:spPr/>
        <p:txBody>
          <a:bodyPr/>
          <a:lstStyle/>
          <a:p>
            <a:pPr marL="0" indent="0" algn="ctr">
              <a:buNone/>
            </a:pPr>
            <a:endParaRPr lang="en-GB" dirty="0"/>
          </a:p>
          <a:p>
            <a:pPr marL="0" indent="0" algn="ctr">
              <a:buNone/>
            </a:pPr>
            <a:endParaRPr lang="en-GB" dirty="0"/>
          </a:p>
          <a:p>
            <a:pPr marL="0" indent="0" algn="ctr">
              <a:buNone/>
            </a:pPr>
            <a:endParaRPr lang="en-GB" dirty="0"/>
          </a:p>
          <a:p>
            <a:pPr marL="0" indent="0" algn="ctr">
              <a:buNone/>
            </a:pPr>
            <a:r>
              <a:rPr lang="en-GB" sz="4800" b="1" dirty="0"/>
              <a:t>SHOP PROCESS CHANGE</a:t>
            </a:r>
            <a:endParaRPr lang="en-IN" sz="4800" b="1" dirty="0"/>
          </a:p>
        </p:txBody>
      </p:sp>
    </p:spTree>
    <p:extLst>
      <p:ext uri="{BB962C8B-B14F-4D97-AF65-F5344CB8AC3E}">
        <p14:creationId xmlns:p14="http://schemas.microsoft.com/office/powerpoint/2010/main" val="3207790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55010-1659-304B-DF08-A975A385A74B}"/>
              </a:ext>
            </a:extLst>
          </p:cNvPr>
          <p:cNvSpPr>
            <a:spLocks noGrp="1"/>
          </p:cNvSpPr>
          <p:nvPr>
            <p:ph type="title"/>
          </p:nvPr>
        </p:nvSpPr>
        <p:spPr/>
        <p:txBody>
          <a:bodyPr/>
          <a:lstStyle/>
          <a:p>
            <a:r>
              <a:rPr lang="en-GB" dirty="0"/>
              <a:t>SHOP PROCESS CHANGE</a:t>
            </a:r>
            <a:endParaRPr lang="en-IN" dirty="0"/>
          </a:p>
        </p:txBody>
      </p:sp>
      <p:sp>
        <p:nvSpPr>
          <p:cNvPr id="3" name="Content Placeholder 2">
            <a:extLst>
              <a:ext uri="{FF2B5EF4-FFF2-40B4-BE49-F238E27FC236}">
                <a16:creationId xmlns:a16="http://schemas.microsoft.com/office/drawing/2014/main" id="{62CC3E73-5A9D-A485-0251-95B857A41609}"/>
              </a:ext>
            </a:extLst>
          </p:cNvPr>
          <p:cNvSpPr>
            <a:spLocks noGrp="1"/>
          </p:cNvSpPr>
          <p:nvPr>
            <p:ph idx="1"/>
          </p:nvPr>
        </p:nvSpPr>
        <p:spPr/>
        <p:txBody>
          <a:bodyPr>
            <a:normAutofit fontScale="92500"/>
          </a:bodyPr>
          <a:lstStyle/>
          <a:p>
            <a:pPr marL="0" indent="0">
              <a:buNone/>
            </a:pPr>
            <a:r>
              <a:rPr lang="en-GB" b="1" dirty="0"/>
              <a:t>For operator’s issued item</a:t>
            </a:r>
          </a:p>
          <a:p>
            <a:r>
              <a:rPr lang="en-GB" dirty="0"/>
              <a:t> MR, MRN for spares not required. Only main core MRN required.</a:t>
            </a:r>
          </a:p>
          <a:p>
            <a:r>
              <a:rPr lang="en-GB" dirty="0"/>
              <a:t>Assembly/Dis-assembly not required</a:t>
            </a:r>
          </a:p>
          <a:p>
            <a:r>
              <a:rPr lang="en-GB" dirty="0"/>
              <a:t>Spare replacement details to be updated in discrepancy.</a:t>
            </a:r>
          </a:p>
          <a:p>
            <a:r>
              <a:rPr lang="en-GB" dirty="0"/>
              <a:t>Use NRC report to generate discrepancy report and sign.</a:t>
            </a:r>
          </a:p>
          <a:p>
            <a:r>
              <a:rPr lang="en-GB" dirty="0"/>
              <a:t>Spare to be returned with manual removal Tag with all details.</a:t>
            </a:r>
          </a:p>
          <a:p>
            <a:pPr marL="0" indent="0">
              <a:buNone/>
            </a:pPr>
            <a:r>
              <a:rPr lang="en-IN" b="1" dirty="0"/>
              <a:t>For AIESL store issued item</a:t>
            </a:r>
            <a:r>
              <a:rPr lang="en-IN" dirty="0"/>
              <a:t> </a:t>
            </a:r>
          </a:p>
          <a:p>
            <a:pPr marL="0" indent="0">
              <a:buNone/>
            </a:pPr>
            <a:r>
              <a:rPr lang="en-IN" dirty="0"/>
              <a:t>complete process of MR, MRN to be used.</a:t>
            </a:r>
          </a:p>
        </p:txBody>
      </p:sp>
    </p:spTree>
    <p:extLst>
      <p:ext uri="{BB962C8B-B14F-4D97-AF65-F5344CB8AC3E}">
        <p14:creationId xmlns:p14="http://schemas.microsoft.com/office/powerpoint/2010/main" val="2857301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5BC3C-FF94-8516-8EE7-17D57739FB32}"/>
              </a:ext>
            </a:extLst>
          </p:cNvPr>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en-GB" dirty="0"/>
              <a:t>Add discrepancy</a:t>
            </a:r>
            <a:endParaRPr lang="en-IN" dirty="0"/>
          </a:p>
        </p:txBody>
      </p:sp>
      <p:pic>
        <p:nvPicPr>
          <p:cNvPr id="5" name="Content Placeholder 4">
            <a:extLst>
              <a:ext uri="{FF2B5EF4-FFF2-40B4-BE49-F238E27FC236}">
                <a16:creationId xmlns:a16="http://schemas.microsoft.com/office/drawing/2014/main" id="{FA61397D-B031-299B-0872-6DFCFA3E8354}"/>
              </a:ext>
            </a:extLst>
          </p:cNvPr>
          <p:cNvPicPr>
            <a:picLocks noGrp="1" noChangeAspect="1"/>
          </p:cNvPicPr>
          <p:nvPr>
            <p:ph idx="1"/>
          </p:nvPr>
        </p:nvPicPr>
        <p:blipFill>
          <a:blip r:embed="rId2"/>
          <a:stretch>
            <a:fillRect/>
          </a:stretch>
        </p:blipFill>
        <p:spPr>
          <a:xfrm>
            <a:off x="1335130" y="1941816"/>
            <a:ext cx="9656464" cy="3678148"/>
          </a:xfrm>
        </p:spPr>
      </p:pic>
      <p:sp>
        <p:nvSpPr>
          <p:cNvPr id="10" name="Arrow: Right 9">
            <a:extLst>
              <a:ext uri="{FF2B5EF4-FFF2-40B4-BE49-F238E27FC236}">
                <a16:creationId xmlns:a16="http://schemas.microsoft.com/office/drawing/2014/main" id="{C3CA4C8E-6420-36AF-A52B-B15DED276C44}"/>
              </a:ext>
            </a:extLst>
          </p:cNvPr>
          <p:cNvSpPr/>
          <p:nvPr/>
        </p:nvSpPr>
        <p:spPr>
          <a:xfrm>
            <a:off x="1150706" y="4582274"/>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Connector: Elbow 13">
            <a:extLst>
              <a:ext uri="{FF2B5EF4-FFF2-40B4-BE49-F238E27FC236}">
                <a16:creationId xmlns:a16="http://schemas.microsoft.com/office/drawing/2014/main" id="{DA396E2B-C491-026C-D00B-3C8C6A624326}"/>
              </a:ext>
            </a:extLst>
          </p:cNvPr>
          <p:cNvCxnSpPr>
            <a:cxnSpLocks/>
          </p:cNvCxnSpPr>
          <p:nvPr/>
        </p:nvCxnSpPr>
        <p:spPr>
          <a:xfrm flipV="1">
            <a:off x="1889934" y="3024480"/>
            <a:ext cx="2230003" cy="2009471"/>
          </a:xfrm>
          <a:prstGeom prst="bentConnector3">
            <a:avLst>
              <a:gd name="adj1" fmla="val 95612"/>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sp>
        <p:nvSpPr>
          <p:cNvPr id="23" name="Oval 22">
            <a:extLst>
              <a:ext uri="{FF2B5EF4-FFF2-40B4-BE49-F238E27FC236}">
                <a16:creationId xmlns:a16="http://schemas.microsoft.com/office/drawing/2014/main" id="{1898B06C-D25C-98E7-A91C-89652A08FC86}"/>
              </a:ext>
            </a:extLst>
          </p:cNvPr>
          <p:cNvSpPr/>
          <p:nvPr/>
        </p:nvSpPr>
        <p:spPr>
          <a:xfrm>
            <a:off x="2739600" y="2590200"/>
            <a:ext cx="2340000" cy="540000"/>
          </a:xfrm>
          <a:prstGeom prst="ellipse">
            <a:avLst/>
          </a:prstGeom>
          <a:solidFill>
            <a:srgbClr val="E71224">
              <a:alpha val="5000"/>
            </a:srgbClr>
          </a:solidFill>
          <a:ln w="9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E71224"/>
              </a:solidFill>
            </a:endParaRPr>
          </a:p>
        </p:txBody>
      </p:sp>
    </p:spTree>
    <p:extLst>
      <p:ext uri="{BB962C8B-B14F-4D97-AF65-F5344CB8AC3E}">
        <p14:creationId xmlns:p14="http://schemas.microsoft.com/office/powerpoint/2010/main" val="3221468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904C-792C-3856-D710-C843DFAE77E0}"/>
              </a:ext>
            </a:extLst>
          </p:cNvPr>
          <p:cNvSpPr>
            <a:spLocks noGrp="1"/>
          </p:cNvSpPr>
          <p:nvPr>
            <p:ph type="title"/>
          </p:nvPr>
        </p:nvSpPr>
        <p:spPr/>
        <p:txBody>
          <a:bodyPr/>
          <a:lstStyle/>
          <a:p>
            <a:r>
              <a:rPr lang="en-GB" dirty="0"/>
              <a:t>Add discrepancy</a:t>
            </a:r>
            <a:endParaRPr lang="en-IN" dirty="0"/>
          </a:p>
        </p:txBody>
      </p:sp>
      <p:pic>
        <p:nvPicPr>
          <p:cNvPr id="5" name="Content Placeholder 4">
            <a:extLst>
              <a:ext uri="{FF2B5EF4-FFF2-40B4-BE49-F238E27FC236}">
                <a16:creationId xmlns:a16="http://schemas.microsoft.com/office/drawing/2014/main" id="{FCAFB32E-027E-3368-5DE5-795315339A41}"/>
              </a:ext>
            </a:extLst>
          </p:cNvPr>
          <p:cNvPicPr>
            <a:picLocks noGrp="1" noChangeAspect="1"/>
          </p:cNvPicPr>
          <p:nvPr>
            <p:ph idx="1"/>
          </p:nvPr>
        </p:nvPicPr>
        <p:blipFill>
          <a:blip r:embed="rId2"/>
          <a:stretch>
            <a:fillRect/>
          </a:stretch>
        </p:blipFill>
        <p:spPr>
          <a:xfrm>
            <a:off x="1243174" y="1592350"/>
            <a:ext cx="8443936" cy="3934531"/>
          </a:xfrm>
        </p:spPr>
      </p:pic>
      <p:sp>
        <p:nvSpPr>
          <p:cNvPr id="11" name="Arrow: Up 10">
            <a:extLst>
              <a:ext uri="{FF2B5EF4-FFF2-40B4-BE49-F238E27FC236}">
                <a16:creationId xmlns:a16="http://schemas.microsoft.com/office/drawing/2014/main" id="{CE7C374E-009B-2A7F-58EC-6E699C8BEBFA}"/>
              </a:ext>
            </a:extLst>
          </p:cNvPr>
          <p:cNvSpPr/>
          <p:nvPr/>
        </p:nvSpPr>
        <p:spPr>
          <a:xfrm>
            <a:off x="2434975" y="4787757"/>
            <a:ext cx="256854" cy="106851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Up 11">
            <a:extLst>
              <a:ext uri="{FF2B5EF4-FFF2-40B4-BE49-F238E27FC236}">
                <a16:creationId xmlns:a16="http://schemas.microsoft.com/office/drawing/2014/main" id="{C3EB637E-50B9-28CA-6210-BD9316476779}"/>
              </a:ext>
            </a:extLst>
          </p:cNvPr>
          <p:cNvSpPr/>
          <p:nvPr/>
        </p:nvSpPr>
        <p:spPr>
          <a:xfrm>
            <a:off x="6339155" y="4787757"/>
            <a:ext cx="256854" cy="88357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93572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2D53-3E50-3628-E116-3F90E7535512}"/>
              </a:ext>
            </a:extLst>
          </p:cNvPr>
          <p:cNvSpPr>
            <a:spLocks noGrp="1"/>
          </p:cNvSpPr>
          <p:nvPr>
            <p:ph type="title"/>
          </p:nvPr>
        </p:nvSpPr>
        <p:spPr/>
        <p:txBody>
          <a:bodyPr/>
          <a:lstStyle/>
          <a:p>
            <a:r>
              <a:rPr lang="en-GB" dirty="0"/>
              <a:t>Add discrepancy</a:t>
            </a:r>
            <a:endParaRPr lang="en-IN" dirty="0"/>
          </a:p>
        </p:txBody>
      </p:sp>
      <p:sp>
        <p:nvSpPr>
          <p:cNvPr id="3" name="Content Placeholder 2">
            <a:extLst>
              <a:ext uri="{FF2B5EF4-FFF2-40B4-BE49-F238E27FC236}">
                <a16:creationId xmlns:a16="http://schemas.microsoft.com/office/drawing/2014/main" id="{2ED055E8-4D33-482D-0DC8-0E35925E9DDF}"/>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9A91660C-B07B-39B3-8AE6-516ED960A8D1}"/>
              </a:ext>
            </a:extLst>
          </p:cNvPr>
          <p:cNvPicPr>
            <a:picLocks noChangeAspect="1"/>
          </p:cNvPicPr>
          <p:nvPr/>
        </p:nvPicPr>
        <p:blipFill>
          <a:blip r:embed="rId2"/>
          <a:stretch>
            <a:fillRect/>
          </a:stretch>
        </p:blipFill>
        <p:spPr>
          <a:xfrm>
            <a:off x="838199" y="1822898"/>
            <a:ext cx="10515600" cy="3727938"/>
          </a:xfrm>
          <a:prstGeom prst="rect">
            <a:avLst/>
          </a:prstGeom>
        </p:spPr>
      </p:pic>
      <p:sp>
        <p:nvSpPr>
          <p:cNvPr id="7" name="Arrow: Right 6">
            <a:extLst>
              <a:ext uri="{FF2B5EF4-FFF2-40B4-BE49-F238E27FC236}">
                <a16:creationId xmlns:a16="http://schemas.microsoft.com/office/drawing/2014/main" id="{80487600-9561-E111-CEA2-91B994F53304}"/>
              </a:ext>
            </a:extLst>
          </p:cNvPr>
          <p:cNvSpPr/>
          <p:nvPr/>
        </p:nvSpPr>
        <p:spPr>
          <a:xfrm>
            <a:off x="1417834" y="2609636"/>
            <a:ext cx="965770" cy="1746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Arrow: Right 7">
            <a:extLst>
              <a:ext uri="{FF2B5EF4-FFF2-40B4-BE49-F238E27FC236}">
                <a16:creationId xmlns:a16="http://schemas.microsoft.com/office/drawing/2014/main" id="{ECE3DE19-B0CD-C00E-6A05-23AEF8BB0B42}"/>
              </a:ext>
            </a:extLst>
          </p:cNvPr>
          <p:cNvSpPr/>
          <p:nvPr/>
        </p:nvSpPr>
        <p:spPr>
          <a:xfrm>
            <a:off x="604464" y="3489291"/>
            <a:ext cx="965770" cy="1746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Right 8">
            <a:extLst>
              <a:ext uri="{FF2B5EF4-FFF2-40B4-BE49-F238E27FC236}">
                <a16:creationId xmlns:a16="http://schemas.microsoft.com/office/drawing/2014/main" id="{9001D5EB-44C8-C641-2643-891132A82E23}"/>
              </a:ext>
            </a:extLst>
          </p:cNvPr>
          <p:cNvSpPr/>
          <p:nvPr/>
        </p:nvSpPr>
        <p:spPr>
          <a:xfrm>
            <a:off x="5390509" y="3467446"/>
            <a:ext cx="965770" cy="1746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Arrow: Right 9">
            <a:extLst>
              <a:ext uri="{FF2B5EF4-FFF2-40B4-BE49-F238E27FC236}">
                <a16:creationId xmlns:a16="http://schemas.microsoft.com/office/drawing/2014/main" id="{0D7D0F83-C4F2-D601-52B9-7CC491B7DB62}"/>
              </a:ext>
            </a:extLst>
          </p:cNvPr>
          <p:cNvSpPr/>
          <p:nvPr/>
        </p:nvSpPr>
        <p:spPr>
          <a:xfrm>
            <a:off x="838198" y="3796162"/>
            <a:ext cx="965770" cy="1746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Arrow: Right 10">
            <a:extLst>
              <a:ext uri="{FF2B5EF4-FFF2-40B4-BE49-F238E27FC236}">
                <a16:creationId xmlns:a16="http://schemas.microsoft.com/office/drawing/2014/main" id="{4D7D7E99-A8DE-90EF-23B8-FB44404DC6F1}"/>
              </a:ext>
            </a:extLst>
          </p:cNvPr>
          <p:cNvSpPr/>
          <p:nvPr/>
        </p:nvSpPr>
        <p:spPr>
          <a:xfrm>
            <a:off x="452064" y="4480127"/>
            <a:ext cx="965770" cy="1746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Right 11">
            <a:extLst>
              <a:ext uri="{FF2B5EF4-FFF2-40B4-BE49-F238E27FC236}">
                <a16:creationId xmlns:a16="http://schemas.microsoft.com/office/drawing/2014/main" id="{9304F5A8-37D0-4C30-D704-A376D53A22D8}"/>
              </a:ext>
            </a:extLst>
          </p:cNvPr>
          <p:cNvSpPr/>
          <p:nvPr/>
        </p:nvSpPr>
        <p:spPr>
          <a:xfrm>
            <a:off x="4424739" y="4170190"/>
            <a:ext cx="965770" cy="1746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3BB578C5-E0CA-06C2-D881-379A7D4EAA3C}"/>
              </a:ext>
            </a:extLst>
          </p:cNvPr>
          <p:cNvSpPr txBox="1"/>
          <p:nvPr/>
        </p:nvSpPr>
        <p:spPr>
          <a:xfrm>
            <a:off x="6356279" y="2696966"/>
            <a:ext cx="2815974" cy="646331"/>
          </a:xfrm>
          <a:prstGeom prst="rect">
            <a:avLst/>
          </a:prstGeom>
          <a:noFill/>
        </p:spPr>
        <p:txBody>
          <a:bodyPr wrap="square" rtlCol="0">
            <a:spAutoFit/>
          </a:bodyPr>
          <a:lstStyle/>
          <a:p>
            <a:r>
              <a:rPr lang="en-GB" dirty="0"/>
              <a:t>Update P/N OFF# ON# in corrective action</a:t>
            </a:r>
            <a:endParaRPr lang="en-IN" dirty="0"/>
          </a:p>
        </p:txBody>
      </p:sp>
    </p:spTree>
    <p:extLst>
      <p:ext uri="{BB962C8B-B14F-4D97-AF65-F5344CB8AC3E}">
        <p14:creationId xmlns:p14="http://schemas.microsoft.com/office/powerpoint/2010/main" val="516450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A6ED5-1DFE-1E36-B980-801B94E3BADD}"/>
              </a:ext>
            </a:extLst>
          </p:cNvPr>
          <p:cNvSpPr>
            <a:spLocks noGrp="1"/>
          </p:cNvSpPr>
          <p:nvPr>
            <p:ph type="title"/>
          </p:nvPr>
        </p:nvSpPr>
        <p:spPr/>
        <p:txBody>
          <a:bodyPr/>
          <a:lstStyle/>
          <a:p>
            <a:r>
              <a:rPr lang="en-GB" dirty="0"/>
              <a:t>Add discrepancy</a:t>
            </a:r>
            <a:endParaRPr lang="en-IN" dirty="0"/>
          </a:p>
        </p:txBody>
      </p:sp>
      <p:pic>
        <p:nvPicPr>
          <p:cNvPr id="5" name="Content Placeholder 4">
            <a:extLst>
              <a:ext uri="{FF2B5EF4-FFF2-40B4-BE49-F238E27FC236}">
                <a16:creationId xmlns:a16="http://schemas.microsoft.com/office/drawing/2014/main" id="{DD190E75-AAE2-0690-5AD2-85FF4BCCB6DC}"/>
              </a:ext>
            </a:extLst>
          </p:cNvPr>
          <p:cNvPicPr>
            <a:picLocks noGrp="1" noChangeAspect="1"/>
          </p:cNvPicPr>
          <p:nvPr>
            <p:ph idx="1"/>
          </p:nvPr>
        </p:nvPicPr>
        <p:blipFill>
          <a:blip r:embed="rId2"/>
          <a:stretch>
            <a:fillRect/>
          </a:stretch>
        </p:blipFill>
        <p:spPr>
          <a:xfrm>
            <a:off x="1130156" y="1378049"/>
            <a:ext cx="10109771" cy="4839614"/>
          </a:xfrm>
        </p:spPr>
      </p:pic>
      <p:sp>
        <p:nvSpPr>
          <p:cNvPr id="11" name="Oval 10">
            <a:extLst>
              <a:ext uri="{FF2B5EF4-FFF2-40B4-BE49-F238E27FC236}">
                <a16:creationId xmlns:a16="http://schemas.microsoft.com/office/drawing/2014/main" id="{48FDFE18-7630-7939-C1B0-23FE2E8DE937}"/>
              </a:ext>
            </a:extLst>
          </p:cNvPr>
          <p:cNvSpPr/>
          <p:nvPr/>
        </p:nvSpPr>
        <p:spPr>
          <a:xfrm>
            <a:off x="2119320" y="2045880"/>
            <a:ext cx="2340000" cy="720000"/>
          </a:xfrm>
          <a:prstGeom prst="ellipse">
            <a:avLst/>
          </a:prstGeom>
          <a:solidFill>
            <a:srgbClr val="E71224">
              <a:alpha val="5000"/>
            </a:srgbClr>
          </a:solidFill>
          <a:ln w="9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E71224"/>
              </a:solidFill>
            </a:endParaRPr>
          </a:p>
        </p:txBody>
      </p:sp>
    </p:spTree>
    <p:extLst>
      <p:ext uri="{BB962C8B-B14F-4D97-AF65-F5344CB8AC3E}">
        <p14:creationId xmlns:p14="http://schemas.microsoft.com/office/powerpoint/2010/main" val="3294933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FF46-A5F5-864C-B2FD-1D3DDCE41B71}"/>
              </a:ext>
            </a:extLst>
          </p:cNvPr>
          <p:cNvSpPr>
            <a:spLocks noGrp="1"/>
          </p:cNvSpPr>
          <p:nvPr>
            <p:ph type="title"/>
          </p:nvPr>
        </p:nvSpPr>
        <p:spPr>
          <a:xfrm>
            <a:off x="838200" y="643467"/>
            <a:ext cx="2951205" cy="5571066"/>
          </a:xfrm>
        </p:spPr>
        <p:txBody>
          <a:bodyPr vert="horz" lIns="91440" tIns="45720" rIns="91440" bIns="45720" rtlCol="0" anchor="ctr">
            <a:normAutofit/>
          </a:bodyPr>
          <a:lstStyle/>
          <a:p>
            <a:r>
              <a:rPr lang="en-US" kern="1200">
                <a:solidFill>
                  <a:srgbClr val="FFFFFF"/>
                </a:solidFill>
                <a:latin typeface="+mj-lt"/>
                <a:ea typeface="+mj-ea"/>
                <a:cs typeface="+mj-cs"/>
              </a:rPr>
              <a:t>Our Goals</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43E644DB-EE1E-B742-8F4B-CBAD58F40EFF}"/>
              </a:ext>
            </a:extLst>
          </p:cNvPr>
          <p:cNvSpPr>
            <a:spLocks/>
          </p:cNvSpPr>
          <p:nvPr/>
        </p:nvSpPr>
        <p:spPr>
          <a:xfrm>
            <a:off x="4504069" y="939801"/>
            <a:ext cx="3964663" cy="5520196"/>
          </a:xfrm>
          <a:prstGeom prst="rect">
            <a:avLst/>
          </a:prstGeom>
        </p:spPr>
        <p:txBody>
          <a:bodyPr>
            <a:normAutofit fontScale="85000" lnSpcReduction="20000"/>
          </a:bodyPr>
          <a:lstStyle/>
          <a:p>
            <a:pPr defTabSz="585216">
              <a:spcAft>
                <a:spcPts val="600"/>
              </a:spcAft>
            </a:pPr>
            <a:r>
              <a:rPr lang="en-US" sz="2400" kern="1200">
                <a:solidFill>
                  <a:schemeClr val="tx1"/>
                </a:solidFill>
                <a:latin typeface="+mn-lt"/>
                <a:ea typeface="+mn-ea"/>
                <a:cs typeface="+mn-cs"/>
              </a:rPr>
              <a:t>Plugging the systemic lapses existing in MRO Activities and bringing them to a level of perpetuity where everything runs smoothly and autonomously keeping us off fire fighting in the last minute. </a:t>
            </a:r>
          </a:p>
          <a:p>
            <a:pPr defTabSz="585216">
              <a:spcAft>
                <a:spcPts val="600"/>
              </a:spcAft>
            </a:pPr>
            <a:endParaRPr lang="en-US" sz="2400"/>
          </a:p>
          <a:p>
            <a:pPr defTabSz="585216">
              <a:spcAft>
                <a:spcPts val="600"/>
              </a:spcAft>
            </a:pPr>
            <a:r>
              <a:rPr lang="en-US" sz="2400" kern="1200">
                <a:solidFill>
                  <a:schemeClr val="tx1"/>
                </a:solidFill>
                <a:latin typeface="+mn-lt"/>
                <a:ea typeface="+mn-ea"/>
                <a:cs typeface="+mn-cs"/>
              </a:rPr>
              <a:t>The implementation of final  invoicing/billing in its true spirit.</a:t>
            </a:r>
          </a:p>
          <a:p>
            <a:pPr defTabSz="585216">
              <a:spcAft>
                <a:spcPts val="600"/>
              </a:spcAft>
            </a:pPr>
            <a:endParaRPr lang="en-US" sz="2400" kern="1200">
              <a:solidFill>
                <a:schemeClr val="tx1"/>
              </a:solidFill>
              <a:latin typeface="+mn-lt"/>
              <a:ea typeface="+mn-ea"/>
              <a:cs typeface="+mn-cs"/>
            </a:endParaRPr>
          </a:p>
          <a:p>
            <a:pPr defTabSz="585216">
              <a:spcAft>
                <a:spcPts val="600"/>
              </a:spcAft>
            </a:pPr>
            <a:r>
              <a:rPr lang="en-US" sz="2400" kern="1200">
                <a:solidFill>
                  <a:schemeClr val="tx1"/>
                </a:solidFill>
                <a:latin typeface="+mn-lt"/>
                <a:ea typeface="+mn-ea"/>
                <a:cs typeface="+mn-cs"/>
              </a:rPr>
              <a:t>Digital Data Feeding enhancing the data search and analytical capabilities subsequently developing decision-making strategies</a:t>
            </a:r>
          </a:p>
          <a:p>
            <a:pPr defTabSz="585216">
              <a:spcAft>
                <a:spcPts val="600"/>
              </a:spcAft>
            </a:pPr>
            <a:endParaRPr lang="en-US" sz="2400" kern="1200">
              <a:solidFill>
                <a:schemeClr val="tx1"/>
              </a:solidFill>
              <a:latin typeface="+mn-lt"/>
              <a:ea typeface="+mn-ea"/>
              <a:cs typeface="+mn-cs"/>
            </a:endParaRPr>
          </a:p>
          <a:p>
            <a:pPr defTabSz="585216">
              <a:spcAft>
                <a:spcPts val="600"/>
              </a:spcAft>
            </a:pPr>
            <a:r>
              <a:rPr lang="en-US" sz="2400" kern="1200">
                <a:solidFill>
                  <a:schemeClr val="tx1"/>
                </a:solidFill>
                <a:latin typeface="+mn-lt"/>
                <a:ea typeface="+mn-ea"/>
                <a:cs typeface="+mn-cs"/>
              </a:rPr>
              <a:t>Simplification of documentation work as an MRO to expedite the work.</a:t>
            </a:r>
          </a:p>
          <a:p>
            <a:pPr>
              <a:spcAft>
                <a:spcPts val="600"/>
              </a:spcAft>
            </a:pPr>
            <a:endParaRPr lang="en-US" sz="1600"/>
          </a:p>
        </p:txBody>
      </p:sp>
      <p:pic>
        <p:nvPicPr>
          <p:cNvPr id="7" name="Content Placeholder 4" descr="A large engine in a factory&#10;&#10;Description automatically generated">
            <a:extLst>
              <a:ext uri="{FF2B5EF4-FFF2-40B4-BE49-F238E27FC236}">
                <a16:creationId xmlns:a16="http://schemas.microsoft.com/office/drawing/2014/main" id="{6B55DB45-1F59-EB4D-BF6D-8373B1299BA3}"/>
              </a:ext>
            </a:extLst>
          </p:cNvPr>
          <p:cNvPicPr>
            <a:picLocks noChangeAspect="1"/>
          </p:cNvPicPr>
          <p:nvPr/>
        </p:nvPicPr>
        <p:blipFill>
          <a:blip r:embed="rId2"/>
          <a:srcRect l="30225" r="30225"/>
          <a:stretch/>
        </p:blipFill>
        <p:spPr>
          <a:xfrm>
            <a:off x="8468732" y="1214053"/>
            <a:ext cx="3030622" cy="438956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scene3d>
            <a:camera prst="orthographicFront"/>
            <a:lightRig rig="twoPt" dir="t"/>
          </a:scene3d>
          <a:sp3d contourW="12700" prstMaterial="metal">
            <a:contourClr>
              <a:schemeClr val="bg1"/>
            </a:contourClr>
          </a:sp3d>
        </p:spPr>
      </p:pic>
    </p:spTree>
    <p:extLst>
      <p:ext uri="{BB962C8B-B14F-4D97-AF65-F5344CB8AC3E}">
        <p14:creationId xmlns:p14="http://schemas.microsoft.com/office/powerpoint/2010/main" val="4044491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BF81-037C-09D5-9278-59179FA2C3F3}"/>
              </a:ext>
            </a:extLst>
          </p:cNvPr>
          <p:cNvSpPr>
            <a:spLocks noGrp="1"/>
          </p:cNvSpPr>
          <p:nvPr>
            <p:ph type="title"/>
          </p:nvPr>
        </p:nvSpPr>
        <p:spPr/>
        <p:txBody>
          <a:bodyPr/>
          <a:lstStyle/>
          <a:p>
            <a:r>
              <a:rPr lang="en-GB" dirty="0"/>
              <a:t>Generate NRC Report</a:t>
            </a:r>
            <a:endParaRPr lang="en-IN" dirty="0"/>
          </a:p>
        </p:txBody>
      </p:sp>
      <p:sp>
        <p:nvSpPr>
          <p:cNvPr id="3" name="Content Placeholder 2">
            <a:extLst>
              <a:ext uri="{FF2B5EF4-FFF2-40B4-BE49-F238E27FC236}">
                <a16:creationId xmlns:a16="http://schemas.microsoft.com/office/drawing/2014/main" id="{DE9108A2-6827-1C10-0FAF-4A0F3176566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C107B040-270B-4362-C667-FC0777E04C16}"/>
              </a:ext>
            </a:extLst>
          </p:cNvPr>
          <p:cNvPicPr>
            <a:picLocks noChangeAspect="1"/>
          </p:cNvPicPr>
          <p:nvPr/>
        </p:nvPicPr>
        <p:blipFill>
          <a:blip r:embed="rId2"/>
          <a:stretch>
            <a:fillRect/>
          </a:stretch>
        </p:blipFill>
        <p:spPr>
          <a:xfrm>
            <a:off x="969595" y="1978178"/>
            <a:ext cx="10022585" cy="1895180"/>
          </a:xfrm>
          <a:prstGeom prst="rect">
            <a:avLst/>
          </a:prstGeom>
        </p:spPr>
      </p:pic>
    </p:spTree>
    <p:extLst>
      <p:ext uri="{BB962C8B-B14F-4D97-AF65-F5344CB8AC3E}">
        <p14:creationId xmlns:p14="http://schemas.microsoft.com/office/powerpoint/2010/main" val="19917042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D404-437B-4A50-7CBB-19ECC80B78AA}"/>
              </a:ext>
            </a:extLst>
          </p:cNvPr>
          <p:cNvSpPr>
            <a:spLocks noGrp="1"/>
          </p:cNvSpPr>
          <p:nvPr>
            <p:ph type="title"/>
          </p:nvPr>
        </p:nvSpPr>
        <p:spPr/>
        <p:txBody>
          <a:bodyPr/>
          <a:lstStyle/>
          <a:p>
            <a:r>
              <a:rPr lang="en-GB" dirty="0"/>
              <a:t>Generate NRC Report</a:t>
            </a:r>
            <a:endParaRPr lang="en-IN" dirty="0"/>
          </a:p>
        </p:txBody>
      </p:sp>
      <p:sp>
        <p:nvSpPr>
          <p:cNvPr id="3" name="Content Placeholder 2">
            <a:extLst>
              <a:ext uri="{FF2B5EF4-FFF2-40B4-BE49-F238E27FC236}">
                <a16:creationId xmlns:a16="http://schemas.microsoft.com/office/drawing/2014/main" id="{3CFDED5F-6BB6-DEFA-4091-10F901180084}"/>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1694219-BD43-F36B-1CE7-6B9AC5CF5579}"/>
              </a:ext>
            </a:extLst>
          </p:cNvPr>
          <p:cNvPicPr>
            <a:picLocks noChangeAspect="1"/>
          </p:cNvPicPr>
          <p:nvPr/>
        </p:nvPicPr>
        <p:blipFill>
          <a:blip r:embed="rId2"/>
          <a:stretch>
            <a:fillRect/>
          </a:stretch>
        </p:blipFill>
        <p:spPr>
          <a:xfrm>
            <a:off x="745850" y="1301640"/>
            <a:ext cx="10700300" cy="4254719"/>
          </a:xfrm>
          <a:prstGeom prst="rect">
            <a:avLst/>
          </a:prstGeom>
        </p:spPr>
      </p:pic>
      <p:sp>
        <p:nvSpPr>
          <p:cNvPr id="6" name="Arrow: Right 5">
            <a:extLst>
              <a:ext uri="{FF2B5EF4-FFF2-40B4-BE49-F238E27FC236}">
                <a16:creationId xmlns:a16="http://schemas.microsoft.com/office/drawing/2014/main" id="{E5D386A0-A2EC-E008-04FA-6A905C564129}"/>
              </a:ext>
            </a:extLst>
          </p:cNvPr>
          <p:cNvSpPr/>
          <p:nvPr/>
        </p:nvSpPr>
        <p:spPr>
          <a:xfrm>
            <a:off x="3544584" y="1962364"/>
            <a:ext cx="863029" cy="1335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Arrow: Right 6">
            <a:extLst>
              <a:ext uri="{FF2B5EF4-FFF2-40B4-BE49-F238E27FC236}">
                <a16:creationId xmlns:a16="http://schemas.microsoft.com/office/drawing/2014/main" id="{BC015E34-81CB-E75B-5638-2090BABC1FFA}"/>
              </a:ext>
            </a:extLst>
          </p:cNvPr>
          <p:cNvSpPr/>
          <p:nvPr/>
        </p:nvSpPr>
        <p:spPr>
          <a:xfrm>
            <a:off x="4857964" y="5279204"/>
            <a:ext cx="863029" cy="1335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77301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4188CC-3C45-53C2-3543-501C4C3AE945}"/>
              </a:ext>
            </a:extLst>
          </p:cNvPr>
          <p:cNvPicPr>
            <a:picLocks noChangeAspect="1"/>
          </p:cNvPicPr>
          <p:nvPr/>
        </p:nvPicPr>
        <p:blipFill>
          <a:blip r:embed="rId2"/>
          <a:stretch>
            <a:fillRect/>
          </a:stretch>
        </p:blipFill>
        <p:spPr>
          <a:xfrm>
            <a:off x="1857165" y="365126"/>
            <a:ext cx="7537830" cy="5448422"/>
          </a:xfrm>
          <a:prstGeom prst="rect">
            <a:avLst/>
          </a:prstGeom>
        </p:spPr>
      </p:pic>
    </p:spTree>
    <p:extLst>
      <p:ext uri="{BB962C8B-B14F-4D97-AF65-F5344CB8AC3E}">
        <p14:creationId xmlns:p14="http://schemas.microsoft.com/office/powerpoint/2010/main" val="4282787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8BE3-2418-879B-2D4E-B16EB2FACF3E}"/>
              </a:ext>
            </a:extLst>
          </p:cNvPr>
          <p:cNvSpPr>
            <a:spLocks noGrp="1"/>
          </p:cNvSpPr>
          <p:nvPr>
            <p:ph type="title"/>
          </p:nvPr>
        </p:nvSpPr>
        <p:spPr>
          <a:xfrm>
            <a:off x="6417732" y="957715"/>
            <a:ext cx="5130798" cy="2750419"/>
          </a:xfrm>
        </p:spPr>
        <p:txBody>
          <a:bodyPr vert="horz" lIns="91440" tIns="45720" rIns="91440" bIns="45720" rtlCol="0" anchor="b">
            <a:normAutofit/>
          </a:bodyPr>
          <a:lstStyle/>
          <a:p>
            <a:pPr algn="ctr"/>
            <a:r>
              <a:rPr lang="en-US" sz="6000" kern="1200">
                <a:solidFill>
                  <a:schemeClr val="tx1"/>
                </a:solidFill>
                <a:latin typeface="+mj-lt"/>
                <a:ea typeface="+mj-ea"/>
                <a:cs typeface="+mj-cs"/>
              </a:rPr>
              <a:t>Useful Forms:</a:t>
            </a:r>
          </a:p>
        </p:txBody>
      </p:sp>
      <p:pic>
        <p:nvPicPr>
          <p:cNvPr id="7" name="Graphic 6" descr="Document">
            <a:extLst>
              <a:ext uri="{FF2B5EF4-FFF2-40B4-BE49-F238E27FC236}">
                <a16:creationId xmlns:a16="http://schemas.microsoft.com/office/drawing/2014/main" id="{D512B166-9C22-9AB2-DA3F-FB12840A10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503808"/>
            <a:ext cx="5850384" cy="5850384"/>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Tree>
    <p:extLst>
      <p:ext uri="{BB962C8B-B14F-4D97-AF65-F5344CB8AC3E}">
        <p14:creationId xmlns:p14="http://schemas.microsoft.com/office/powerpoint/2010/main" val="3430691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27CD2C8-042A-0F00-8D96-E822AD76E0FB}"/>
              </a:ext>
            </a:extLst>
          </p:cNvPr>
          <p:cNvPicPr>
            <a:picLocks noGrp="1" noChangeAspect="1"/>
          </p:cNvPicPr>
          <p:nvPr>
            <p:ph idx="1"/>
          </p:nvPr>
        </p:nvPicPr>
        <p:blipFill>
          <a:blip r:embed="rId2"/>
          <a:stretch>
            <a:fillRect/>
          </a:stretch>
        </p:blipFill>
        <p:spPr>
          <a:xfrm>
            <a:off x="0" y="-349250"/>
            <a:ext cx="12192000" cy="7556500"/>
          </a:xfrm>
        </p:spPr>
      </p:pic>
    </p:spTree>
    <p:extLst>
      <p:ext uri="{BB962C8B-B14F-4D97-AF65-F5344CB8AC3E}">
        <p14:creationId xmlns:p14="http://schemas.microsoft.com/office/powerpoint/2010/main" val="3197978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86F1851-95D8-AA61-AAFD-9D8651A6AE6A}"/>
              </a:ext>
            </a:extLst>
          </p:cNvPr>
          <p:cNvGraphicFramePr/>
          <p:nvPr/>
        </p:nvGraphicFramePr>
        <p:xfrm>
          <a:off x="3496234" y="0"/>
          <a:ext cx="8247531" cy="6858000"/>
        </p:xfrm>
        <a:graphic>
          <a:graphicData uri="http://schemas.openxmlformats.org/drawingml/2006/table">
            <a:tbl>
              <a:tblPr firstRow="1" firstCol="1" bandRow="1">
                <a:tableStyleId>{5C22544A-7EE6-4342-B048-85BDC9FD1C3A}</a:tableStyleId>
              </a:tblPr>
              <a:tblGrid>
                <a:gridCol w="358611">
                  <a:extLst>
                    <a:ext uri="{9D8B030D-6E8A-4147-A177-3AD203B41FA5}">
                      <a16:colId xmlns:a16="http://schemas.microsoft.com/office/drawing/2014/main" val="2407231056"/>
                    </a:ext>
                  </a:extLst>
                </a:gridCol>
                <a:gridCol w="776902">
                  <a:extLst>
                    <a:ext uri="{9D8B030D-6E8A-4147-A177-3AD203B41FA5}">
                      <a16:colId xmlns:a16="http://schemas.microsoft.com/office/drawing/2014/main" val="738592084"/>
                    </a:ext>
                  </a:extLst>
                </a:gridCol>
                <a:gridCol w="1265721">
                  <a:extLst>
                    <a:ext uri="{9D8B030D-6E8A-4147-A177-3AD203B41FA5}">
                      <a16:colId xmlns:a16="http://schemas.microsoft.com/office/drawing/2014/main" val="940621634"/>
                    </a:ext>
                  </a:extLst>
                </a:gridCol>
                <a:gridCol w="1692149">
                  <a:extLst>
                    <a:ext uri="{9D8B030D-6E8A-4147-A177-3AD203B41FA5}">
                      <a16:colId xmlns:a16="http://schemas.microsoft.com/office/drawing/2014/main" val="3892249049"/>
                    </a:ext>
                  </a:extLst>
                </a:gridCol>
                <a:gridCol w="1076379">
                  <a:extLst>
                    <a:ext uri="{9D8B030D-6E8A-4147-A177-3AD203B41FA5}">
                      <a16:colId xmlns:a16="http://schemas.microsoft.com/office/drawing/2014/main" val="2966168904"/>
                    </a:ext>
                  </a:extLst>
                </a:gridCol>
                <a:gridCol w="1999763">
                  <a:extLst>
                    <a:ext uri="{9D8B030D-6E8A-4147-A177-3AD203B41FA5}">
                      <a16:colId xmlns:a16="http://schemas.microsoft.com/office/drawing/2014/main" val="3260791401"/>
                    </a:ext>
                  </a:extLst>
                </a:gridCol>
                <a:gridCol w="1078006">
                  <a:extLst>
                    <a:ext uri="{9D8B030D-6E8A-4147-A177-3AD203B41FA5}">
                      <a16:colId xmlns:a16="http://schemas.microsoft.com/office/drawing/2014/main" val="3113978874"/>
                    </a:ext>
                  </a:extLst>
                </a:gridCol>
              </a:tblGrid>
              <a:tr h="274320">
                <a:tc>
                  <a:txBody>
                    <a:bodyPr/>
                    <a:lstStyle/>
                    <a:p>
                      <a:pPr marL="0" marR="0" algn="ctr">
                        <a:spcBef>
                          <a:spcPts val="0"/>
                        </a:spcBef>
                        <a:spcAft>
                          <a:spcPts val="0"/>
                        </a:spcAft>
                      </a:pPr>
                      <a:r>
                        <a:rPr lang="en-US" sz="800">
                          <a:effectLst/>
                        </a:rPr>
                        <a:t>S/N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STATION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ACTIVITY CENTER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NAME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DESIGNATION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EMAIL</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CONTACT NO.</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561730963"/>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DEL GRP-A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BASE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SUNIL KR TOOR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
                        </a:rPr>
                        <a:t>sunil.kumar7@aiesl.in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9871800598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3541740447"/>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DEL GRP-A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LINE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ASHOK CHAWDHARY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DGM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3"/>
                        </a:rPr>
                        <a:t>ashok_ail@yahoo.co.in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9818271868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1186907526"/>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DEL GRP-A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PROGRESS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AZIM ANSARY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4"/>
                        </a:rPr>
                        <a:t>azim.ansari@aiesl.in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9818113489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281202028"/>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DEL GRP-A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SHOP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VIVEK GOEL</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5"/>
                        </a:rPr>
                        <a:t>vivek.goel@aiesl.in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9873773004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202047442"/>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DEL GRP-A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JEOC</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MANISH DUNEJA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6"/>
                        </a:rPr>
                        <a:t>manish.duneja@aiesl.in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9811179939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896371728"/>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DEL GRP-B</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LINE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G K SRIVASTAVA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7"/>
                        </a:rPr>
                        <a:t>gk.srivastav@aiesl.in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9910228837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109084549"/>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DEL GRP-B</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JET SHOP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RAVINDRA R JOSHI</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8"/>
                        </a:rPr>
                        <a:t>ravindra.joshi@aiesl.in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7045946725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3422994376"/>
                  </a:ext>
                </a:extLst>
              </a:tr>
              <a:tr h="13716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CCU</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LINE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SUDIP ADAK</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9"/>
                        </a:rPr>
                        <a:t>Sudip.adak@aiesl.in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9830126019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78488029"/>
                  </a:ext>
                </a:extLst>
              </a:tr>
              <a:tr h="411480">
                <a:tc>
                  <a:txBody>
                    <a:bodyPr/>
                    <a:lstStyle/>
                    <a:p>
                      <a:pPr marL="342900" marR="0" lvl="0" indent="-342900" algn="ctr">
                        <a:spcBef>
                          <a:spcPts val="60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600"/>
                        </a:spcBef>
                        <a:spcAft>
                          <a:spcPts val="0"/>
                        </a:spcAft>
                      </a:pPr>
                      <a:r>
                        <a:rPr lang="en-US" sz="800">
                          <a:effectLst/>
                        </a:rPr>
                        <a:t>CCU</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600"/>
                        </a:spcBef>
                        <a:spcAft>
                          <a:spcPts val="0"/>
                        </a:spcAft>
                      </a:pPr>
                      <a:r>
                        <a:rPr lang="en-US" sz="800">
                          <a:effectLst/>
                        </a:rPr>
                        <a:t>BASE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600"/>
                        </a:spcBef>
                        <a:spcAft>
                          <a:spcPts val="0"/>
                        </a:spcAft>
                      </a:pPr>
                      <a:r>
                        <a:rPr lang="en-US" sz="800">
                          <a:effectLst/>
                        </a:rPr>
                        <a:t>RAJEN MECH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600"/>
                        </a:spcBef>
                        <a:spcAft>
                          <a:spcPts val="0"/>
                        </a:spcAft>
                      </a:pPr>
                      <a:r>
                        <a:rPr lang="en-US" sz="800">
                          <a:effectLst/>
                        </a:rPr>
                        <a:t>MANAGER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10"/>
                        </a:rPr>
                        <a:t>bmmeraiesloffice@gmail.com</a:t>
                      </a:r>
                      <a:endParaRPr lang="en-US" sz="600">
                        <a:effectLst/>
                      </a:endParaRPr>
                    </a:p>
                    <a:p>
                      <a:pPr marL="0" marR="0" algn="ctr">
                        <a:spcBef>
                          <a:spcPts val="0"/>
                        </a:spcBef>
                        <a:spcAft>
                          <a:spcPts val="0"/>
                        </a:spcAft>
                      </a:pPr>
                      <a:r>
                        <a:rPr lang="en-US" sz="800" u="sng">
                          <a:effectLst/>
                          <a:hlinkClick r:id="rId11"/>
                        </a:rPr>
                        <a:t>mechrajenmr@gmail.com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600"/>
                        </a:spcBef>
                        <a:spcAft>
                          <a:spcPts val="0"/>
                        </a:spcAft>
                      </a:pPr>
                      <a:r>
                        <a:rPr lang="en-US" sz="800">
                          <a:effectLst/>
                        </a:rPr>
                        <a:t>8240671045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587569619"/>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CCU</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PROGRSS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TAPAS KUMAR RAY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OFFICER (CON)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12"/>
                        </a:rPr>
                        <a:t>tkrbaniara@gmail.com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9674523212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681241302"/>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CCU</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SHOP-AV</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PREMANSU KUMAR DAS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13"/>
                        </a:rPr>
                        <a:t>premansu.das@aiesl.in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9830182969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3177429023"/>
                  </a:ext>
                </a:extLst>
              </a:tr>
              <a:tr h="13716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CCU</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SHOP-AF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RUPA DAWN PAUL</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SUPERVISOR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14"/>
                        </a:rPr>
                        <a:t>dawnrupa@gmail.com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9883436443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1082995115"/>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CCU</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SHOP-APU</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SANJIT MURMU</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A/C TECH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15"/>
                        </a:rPr>
                        <a:t>sanjitmurmu22@gmail.com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9073531679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570553455"/>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MAA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LINE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A C VENUGOPAL</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16"/>
                        </a:rPr>
                        <a:t>vgopal.chellappa@aiesl.in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9884003774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22395957"/>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MAA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PROGRESS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S TAUHEED AHAMEED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spc="-60">
                          <a:effectLst/>
                        </a:rPr>
                        <a:t>SPRVSR- STORES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17"/>
                        </a:rPr>
                        <a:t>stores.maa@aiesl.in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9655959927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1534909542"/>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HYD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COMPONENT O/H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Y RADHIKA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18"/>
                        </a:rPr>
                        <a:t>yerram.radhika@aiesl.in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9440401739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696729835"/>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HYD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LINE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M S MURTHY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19"/>
                        </a:rPr>
                        <a:t>suresh.murty@yahoo.com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7730090909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3200833221"/>
                  </a:ext>
                </a:extLst>
              </a:tr>
              <a:tr h="13716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HYD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BASE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G HANGI</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0"/>
                        </a:rPr>
                        <a:t>gugu.hangi@aiesl.in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9703847099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4078218169"/>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HYD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PROGRESS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MAHMAD MAHAMOOD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1"/>
                        </a:rPr>
                        <a:t>mahmad.mahamood@aiesl.in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9494489654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624872315"/>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HYD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SHOP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G DEVI SINGH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2"/>
                        </a:rPr>
                        <a:t>devising.gugulothu@aiesl.in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9441666878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3282824853"/>
                  </a:ext>
                </a:extLst>
              </a:tr>
              <a:tr h="13716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TRV</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LINE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AJMEER KHAN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L/M MGR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3"/>
                        </a:rPr>
                        <a:t>ajmeer.kasim@aiesl.in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9444178787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489594498"/>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TRV</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LINE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spc="-160">
                          <a:effectLst/>
                        </a:rPr>
                        <a:t>SHILSAGAR PRAKASH BANSODE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4"/>
                        </a:rPr>
                        <a:t>s.bansode@aiesl.in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8108159747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382597160"/>
                  </a:ext>
                </a:extLst>
              </a:tr>
              <a:tr h="13716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TRV</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BASE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AVINASH SHETTY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BMM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5"/>
                        </a:rPr>
                        <a:t>avinash.shetty@aiesl.in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7977948767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392058410"/>
                  </a:ext>
                </a:extLst>
              </a:tr>
              <a:tr h="13716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TRV</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PROGRESS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R AHILARAJAN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PPM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6"/>
                        </a:rPr>
                        <a:t>r.ahilarajan@aiesl.in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9895422025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3791735520"/>
                  </a:ext>
                </a:extLst>
              </a:tr>
              <a:tr h="13716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TRV</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SHOP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MONTO NATH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SMM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7"/>
                        </a:rPr>
                        <a:t>smm.tr@aiesl.in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8129766831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4201517187"/>
                  </a:ext>
                </a:extLst>
              </a:tr>
              <a:tr h="13716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NAG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BASE MAINT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SHIMPI VP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vp.shimpi@aiesl.in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9967030721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376887006"/>
                  </a:ext>
                </a:extLst>
              </a:tr>
              <a:tr h="13716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NAG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PROGRESS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PRAMOD SAHU</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SR.AGM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u="sng">
                          <a:effectLst/>
                          <a:hlinkClick r:id="rId28"/>
                        </a:rPr>
                        <a:t>pramod.sahu@aiesl.in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9868503771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972049493"/>
                  </a:ext>
                </a:extLst>
              </a:tr>
              <a:tr h="274320">
                <a:tc>
                  <a:txBody>
                    <a:bodyPr/>
                    <a:lstStyle/>
                    <a:p>
                      <a:pPr marL="342900" marR="0" lvl="0" indent="-342900" algn="ctr">
                        <a:spcBef>
                          <a:spcPts val="0"/>
                        </a:spcBef>
                        <a:spcAft>
                          <a:spcPts val="0"/>
                        </a:spcAft>
                        <a:buFont typeface="+mj-lt"/>
                        <a:buAutoNum type="arabicPeriod"/>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BLR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LM / PROGRESS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l">
                        <a:spcBef>
                          <a:spcPts val="0"/>
                        </a:spcBef>
                        <a:spcAft>
                          <a:spcPts val="0"/>
                        </a:spcAft>
                      </a:pPr>
                      <a:r>
                        <a:rPr lang="en-US" sz="800">
                          <a:effectLst/>
                        </a:rPr>
                        <a:t>ANTONY RICHARD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AE-SS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antony.richard@aiesl.in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tc>
                  <a:txBody>
                    <a:bodyPr/>
                    <a:lstStyle/>
                    <a:p>
                      <a:pPr marL="0" marR="0" algn="ctr">
                        <a:spcBef>
                          <a:spcPts val="0"/>
                        </a:spcBef>
                        <a:spcAft>
                          <a:spcPts val="0"/>
                        </a:spcAft>
                      </a:pPr>
                      <a:r>
                        <a:rPr lang="en-US" sz="800">
                          <a:effectLst/>
                        </a:rPr>
                        <a:t>9747465296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7058" marR="37058" marT="0" marB="0"/>
                </a:tc>
                <a:extLst>
                  <a:ext uri="{0D108BD9-81ED-4DB2-BD59-A6C34878D82A}">
                    <a16:rowId xmlns:a16="http://schemas.microsoft.com/office/drawing/2014/main" val="2019825735"/>
                  </a:ext>
                </a:extLst>
              </a:tr>
            </a:tbl>
          </a:graphicData>
        </a:graphic>
      </p:graphicFrame>
      <p:sp>
        <p:nvSpPr>
          <p:cNvPr id="6" name="TextBox 5">
            <a:extLst>
              <a:ext uri="{FF2B5EF4-FFF2-40B4-BE49-F238E27FC236}">
                <a16:creationId xmlns:a16="http://schemas.microsoft.com/office/drawing/2014/main" id="{14BED28F-947B-E341-B67D-C849447A9B8F}"/>
              </a:ext>
            </a:extLst>
          </p:cNvPr>
          <p:cNvSpPr txBox="1"/>
          <p:nvPr/>
        </p:nvSpPr>
        <p:spPr>
          <a:xfrm>
            <a:off x="340659" y="981634"/>
            <a:ext cx="2868706" cy="1477328"/>
          </a:xfrm>
          <a:prstGeom prst="rect">
            <a:avLst/>
          </a:prstGeom>
          <a:noFill/>
        </p:spPr>
        <p:txBody>
          <a:bodyPr wrap="square" rtlCol="0">
            <a:spAutoFit/>
          </a:bodyPr>
          <a:lstStyle/>
          <a:p>
            <a:pPr algn="l"/>
            <a:r>
              <a:rPr lang="en-US">
                <a:solidFill>
                  <a:srgbClr val="00662E"/>
                </a:solidFill>
              </a:rPr>
              <a:t>Nodal persons for AIESL RAMCO implementation at Line </a:t>
            </a:r>
            <a:r>
              <a:rPr lang="en-US" err="1">
                <a:solidFill>
                  <a:srgbClr val="00662E"/>
                </a:solidFill>
              </a:rPr>
              <a:t>Maint</a:t>
            </a:r>
            <a:r>
              <a:rPr lang="en-US">
                <a:solidFill>
                  <a:srgbClr val="00662E"/>
                </a:solidFill>
              </a:rPr>
              <a:t> &amp; Base </a:t>
            </a:r>
            <a:r>
              <a:rPr lang="en-US" err="1">
                <a:solidFill>
                  <a:srgbClr val="00662E"/>
                </a:solidFill>
              </a:rPr>
              <a:t>Maint</a:t>
            </a:r>
            <a:r>
              <a:rPr lang="en-US">
                <a:solidFill>
                  <a:srgbClr val="00662E"/>
                </a:solidFill>
              </a:rPr>
              <a:t>, Progress, Shop Activity Center</a:t>
            </a:r>
          </a:p>
        </p:txBody>
      </p:sp>
    </p:spTree>
    <p:extLst>
      <p:ext uri="{BB962C8B-B14F-4D97-AF65-F5344CB8AC3E}">
        <p14:creationId xmlns:p14="http://schemas.microsoft.com/office/powerpoint/2010/main" val="2942411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sk with stethoscope and computer keyboard">
            <a:extLst>
              <a:ext uri="{FF2B5EF4-FFF2-40B4-BE49-F238E27FC236}">
                <a16:creationId xmlns:a16="http://schemas.microsoft.com/office/drawing/2014/main" id="{FB5125E6-00F1-8735-9C41-C33073B1FD0E}"/>
              </a:ext>
            </a:extLst>
          </p:cNvPr>
          <p:cNvPicPr>
            <a:picLocks noChangeAspect="1"/>
          </p:cNvPicPr>
          <p:nvPr/>
        </p:nvPicPr>
        <p:blipFill rotWithShape="1">
          <a:blip r:embed="rId2"/>
          <a:srcRect t="558" b="15172"/>
          <a:stretch/>
        </p:blipFill>
        <p:spPr>
          <a:xfrm>
            <a:off x="0" y="10"/>
            <a:ext cx="12192002" cy="6857990"/>
          </a:xfrm>
          <a:prstGeom prst="rect">
            <a:avLst/>
          </a:prstGeom>
        </p:spPr>
      </p:pic>
      <p:sp>
        <p:nvSpPr>
          <p:cNvPr id="2" name="Title 1">
            <a:extLst>
              <a:ext uri="{FF2B5EF4-FFF2-40B4-BE49-F238E27FC236}">
                <a16:creationId xmlns:a16="http://schemas.microsoft.com/office/drawing/2014/main" id="{7C13CBD1-75FB-A468-0327-226DA604FA77}"/>
              </a:ext>
            </a:extLst>
          </p:cNvPr>
          <p:cNvSpPr>
            <a:spLocks noGrp="1"/>
          </p:cNvSpPr>
          <p:nvPr>
            <p:ph type="title"/>
          </p:nvPr>
        </p:nvSpPr>
        <p:spPr>
          <a:xfrm>
            <a:off x="6533003" y="1927952"/>
            <a:ext cx="6099121" cy="1098236"/>
          </a:xfrm>
        </p:spPr>
        <p:txBody>
          <a:bodyPr vert="horz" lIns="91440" tIns="45720" rIns="91440" bIns="45720" rtlCol="0" anchor="b">
            <a:normAutofit/>
          </a:bodyPr>
          <a:lstStyle/>
          <a:p>
            <a:r>
              <a:rPr lang="en-US" sz="5400" kern="1200">
                <a:solidFill>
                  <a:schemeClr val="tx1"/>
                </a:solidFill>
                <a:latin typeface="+mj-lt"/>
                <a:ea typeface="+mj-ea"/>
                <a:cs typeface="+mj-cs"/>
              </a:rPr>
              <a:t>Ramco Help Desk</a:t>
            </a:r>
          </a:p>
        </p:txBody>
      </p:sp>
      <p:sp>
        <p:nvSpPr>
          <p:cNvPr id="3" name="Content Placeholder 2">
            <a:extLst>
              <a:ext uri="{FF2B5EF4-FFF2-40B4-BE49-F238E27FC236}">
                <a16:creationId xmlns:a16="http://schemas.microsoft.com/office/drawing/2014/main" id="{64BCA904-03BD-800D-0B85-FA0A0C6D5571}"/>
              </a:ext>
            </a:extLst>
          </p:cNvPr>
          <p:cNvSpPr>
            <a:spLocks noGrp="1"/>
          </p:cNvSpPr>
          <p:nvPr>
            <p:ph idx="1"/>
          </p:nvPr>
        </p:nvSpPr>
        <p:spPr>
          <a:xfrm>
            <a:off x="390181" y="6094264"/>
            <a:ext cx="4023360" cy="1208141"/>
          </a:xfrm>
        </p:spPr>
        <p:txBody>
          <a:bodyPr vert="horz" lIns="91440" tIns="45720" rIns="91440" bIns="45720" rtlCol="0">
            <a:normAutofit/>
          </a:bodyPr>
          <a:lstStyle/>
          <a:p>
            <a:pPr marL="0" indent="0">
              <a:buNone/>
            </a:pPr>
            <a:r>
              <a:rPr lang="en-US" sz="3200" kern="1200">
                <a:solidFill>
                  <a:srgbClr val="00B050"/>
                </a:solidFill>
                <a:latin typeface="+mn-lt"/>
                <a:ea typeface="+mn-ea"/>
                <a:cs typeface="+mn-cs"/>
              </a:rPr>
              <a:t>itmroadmin@aiesl.in</a:t>
            </a:r>
          </a:p>
        </p:txBody>
      </p:sp>
      <p:sp>
        <p:nvSpPr>
          <p:cNvPr id="4" name="Rectangle 3">
            <a:extLst>
              <a:ext uri="{FF2B5EF4-FFF2-40B4-BE49-F238E27FC236}">
                <a16:creationId xmlns:a16="http://schemas.microsoft.com/office/drawing/2014/main" id="{ED356CE3-9FC7-5D13-9479-CDA9A14651E4}"/>
              </a:ext>
            </a:extLst>
          </p:cNvPr>
          <p:cNvSpPr/>
          <p:nvPr/>
        </p:nvSpPr>
        <p:spPr>
          <a:xfrm>
            <a:off x="795130" y="1570383"/>
            <a:ext cx="4863868" cy="42141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Issues of Workstation mapping, login password issues, all sorts of mapping or authorization rights for transactions. </a:t>
            </a:r>
          </a:p>
        </p:txBody>
      </p:sp>
    </p:spTree>
    <p:extLst>
      <p:ext uri="{BB962C8B-B14F-4D97-AF65-F5344CB8AC3E}">
        <p14:creationId xmlns:p14="http://schemas.microsoft.com/office/powerpoint/2010/main" val="35941447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B851D-4FF9-A086-33C3-3E0EBAF9112B}"/>
              </a:ext>
            </a:extLst>
          </p:cNvPr>
          <p:cNvSpPr>
            <a:spLocks noGrp="1"/>
          </p:cNvSpPr>
          <p:nvPr>
            <p:ph type="title"/>
          </p:nvPr>
        </p:nvSpPr>
        <p:spPr>
          <a:xfrm>
            <a:off x="6417732" y="957715"/>
            <a:ext cx="5130798" cy="2750419"/>
          </a:xfrm>
        </p:spPr>
        <p:txBody>
          <a:bodyPr vert="horz" lIns="91440" tIns="45720" rIns="91440" bIns="45720" rtlCol="0" anchor="b">
            <a:normAutofit/>
          </a:bodyPr>
          <a:lstStyle/>
          <a:p>
            <a:pPr algn="ctr"/>
            <a:r>
              <a:rPr lang="en-US" sz="6000" kern="1200">
                <a:solidFill>
                  <a:schemeClr val="tx1"/>
                </a:solidFill>
                <a:latin typeface="+mj-lt"/>
                <a:ea typeface="+mj-ea"/>
                <a:cs typeface="+mj-cs"/>
              </a:rPr>
              <a:t>Questions</a:t>
            </a:r>
          </a:p>
        </p:txBody>
      </p:sp>
      <p:sp>
        <p:nvSpPr>
          <p:cNvPr id="3" name="Content Placeholder 2">
            <a:extLst>
              <a:ext uri="{FF2B5EF4-FFF2-40B4-BE49-F238E27FC236}">
                <a16:creationId xmlns:a16="http://schemas.microsoft.com/office/drawing/2014/main" id="{3706ECFC-D19C-9F82-24CC-876607F3D3A8}"/>
              </a:ext>
            </a:extLst>
          </p:cNvPr>
          <p:cNvSpPr>
            <a:spLocks noGrp="1"/>
          </p:cNvSpPr>
          <p:nvPr>
            <p:ph idx="1"/>
          </p:nvPr>
        </p:nvSpPr>
        <p:spPr>
          <a:xfrm>
            <a:off x="6417732" y="3800209"/>
            <a:ext cx="5130798" cy="2307022"/>
          </a:xfrm>
        </p:spPr>
        <p:txBody>
          <a:bodyPr vert="horz" lIns="91440" tIns="45720" rIns="91440" bIns="45720" rtlCol="0">
            <a:normAutofit/>
          </a:bodyPr>
          <a:lstStyle/>
          <a:p>
            <a:pPr marL="0" indent="0" algn="ctr">
              <a:buNone/>
            </a:pPr>
            <a:r>
              <a:rPr lang="en-US" sz="5400" kern="1200">
                <a:solidFill>
                  <a:schemeClr val="tx1"/>
                </a:solidFill>
                <a:latin typeface="+mn-lt"/>
                <a:ea typeface="+mn-ea"/>
                <a:cs typeface="+mn-cs"/>
              </a:rPr>
              <a:t>Thanks 😀</a:t>
            </a:r>
          </a:p>
        </p:txBody>
      </p:sp>
      <p:pic>
        <p:nvPicPr>
          <p:cNvPr id="7" name="Graphic 6" descr="Smiling Face with No Fill">
            <a:extLst>
              <a:ext uri="{FF2B5EF4-FFF2-40B4-BE49-F238E27FC236}">
                <a16:creationId xmlns:a16="http://schemas.microsoft.com/office/drawing/2014/main" id="{80AD20AE-3ADA-59B6-35F6-55534CF2FB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503808"/>
            <a:ext cx="5850384" cy="5850384"/>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Tree>
    <p:extLst>
      <p:ext uri="{BB962C8B-B14F-4D97-AF65-F5344CB8AC3E}">
        <p14:creationId xmlns:p14="http://schemas.microsoft.com/office/powerpoint/2010/main" val="1654113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AFB5-ED56-9EB1-6FA3-1B0BA0AFB52F}"/>
              </a:ext>
            </a:extLst>
          </p:cNvPr>
          <p:cNvSpPr>
            <a:spLocks noGrp="1"/>
          </p:cNvSpPr>
          <p:nvPr>
            <p:ph type="title"/>
          </p:nvPr>
        </p:nvSpPr>
        <p:spPr>
          <a:xfrm>
            <a:off x="838200" y="643467"/>
            <a:ext cx="2951205" cy="5571066"/>
          </a:xfrm>
        </p:spPr>
        <p:txBody>
          <a:bodyPr>
            <a:normAutofit/>
          </a:bodyPr>
          <a:lstStyle/>
          <a:p>
            <a:r>
              <a:rPr lang="en-US">
                <a:solidFill>
                  <a:srgbClr val="FFFFFF"/>
                </a:solidFill>
              </a:rPr>
              <a:t>Master Data Control Center (MDCC)</a:t>
            </a:r>
          </a:p>
        </p:txBody>
      </p:sp>
      <p:sp>
        <p:nvSpPr>
          <p:cNvPr id="3" name="Content Placeholder 2">
            <a:extLst>
              <a:ext uri="{FF2B5EF4-FFF2-40B4-BE49-F238E27FC236}">
                <a16:creationId xmlns:a16="http://schemas.microsoft.com/office/drawing/2014/main" id="{C19F0707-F89D-4B3C-320B-34B2BF802452}"/>
              </a:ext>
            </a:extLst>
          </p:cNvPr>
          <p:cNvSpPr>
            <a:spLocks noGrp="1"/>
          </p:cNvSpPr>
          <p:nvPr>
            <p:ph idx="1"/>
          </p:nvPr>
        </p:nvSpPr>
        <p:spPr>
          <a:xfrm>
            <a:off x="4763911" y="2224324"/>
            <a:ext cx="5498202" cy="1038463"/>
          </a:xfrm>
        </p:spPr>
        <p:txBody>
          <a:bodyPr/>
          <a:lstStyle/>
          <a:p>
            <a:pPr marL="160020" indent="-160020" defTabSz="640080">
              <a:spcBef>
                <a:spcPts val="700"/>
              </a:spcBef>
            </a:pPr>
            <a:r>
              <a:rPr lang="en-US" sz="1960" kern="1200">
                <a:solidFill>
                  <a:schemeClr val="tx1"/>
                </a:solidFill>
                <a:latin typeface="+mn-lt"/>
                <a:ea typeface="+mn-ea"/>
                <a:cs typeface="+mn-cs"/>
              </a:rPr>
              <a:t>Maintaining different business processes master data.</a:t>
            </a:r>
          </a:p>
          <a:p>
            <a:endParaRPr lang="en-US"/>
          </a:p>
        </p:txBody>
      </p:sp>
      <p:sp>
        <p:nvSpPr>
          <p:cNvPr id="5" name="Rounded Rectangle 4">
            <a:extLst>
              <a:ext uri="{FF2B5EF4-FFF2-40B4-BE49-F238E27FC236}">
                <a16:creationId xmlns:a16="http://schemas.microsoft.com/office/drawing/2014/main" id="{C348B84E-15BD-A207-D210-B9EDC8A49321}"/>
              </a:ext>
            </a:extLst>
          </p:cNvPr>
          <p:cNvSpPr/>
          <p:nvPr/>
        </p:nvSpPr>
        <p:spPr>
          <a:xfrm>
            <a:off x="4987577" y="3058940"/>
            <a:ext cx="2242314" cy="14609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640080">
              <a:spcAft>
                <a:spcPts val="600"/>
              </a:spcAft>
            </a:pPr>
            <a:r>
              <a:rPr lang="en-US" sz="1400" kern="1200">
                <a:latin typeface="+mn-lt"/>
                <a:ea typeface="+mn-ea"/>
                <a:cs typeface="+mn-cs"/>
              </a:rPr>
              <a:t>Creation / modification in master data</a:t>
            </a:r>
            <a:endParaRPr lang="en-US" sz="1400" kern="1200">
              <a:latin typeface="+mn-lt"/>
            </a:endParaRPr>
          </a:p>
          <a:p>
            <a:pPr algn="ctr">
              <a:spcAft>
                <a:spcPts val="600"/>
              </a:spcAft>
            </a:pPr>
            <a:endParaRPr lang="en-US" sz="2000"/>
          </a:p>
        </p:txBody>
      </p:sp>
      <p:sp>
        <p:nvSpPr>
          <p:cNvPr id="6" name="Rounded Rectangle 5">
            <a:extLst>
              <a:ext uri="{FF2B5EF4-FFF2-40B4-BE49-F238E27FC236}">
                <a16:creationId xmlns:a16="http://schemas.microsoft.com/office/drawing/2014/main" id="{820909EA-2710-FC70-111B-7F2E722975F7}"/>
              </a:ext>
            </a:extLst>
          </p:cNvPr>
          <p:cNvSpPr/>
          <p:nvPr/>
        </p:nvSpPr>
        <p:spPr>
          <a:xfrm>
            <a:off x="8628512" y="3098575"/>
            <a:ext cx="2870842" cy="14609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640080">
              <a:spcAft>
                <a:spcPts val="600"/>
              </a:spcAft>
            </a:pPr>
            <a:r>
              <a:rPr lang="en-US" kern="1200">
                <a:latin typeface="+mn-lt"/>
                <a:ea typeface="+mn-ea"/>
                <a:cs typeface="+mn-cs"/>
              </a:rPr>
              <a:t>MDCC Team</a:t>
            </a:r>
            <a:endParaRPr lang="en-US" kern="1200">
              <a:latin typeface="+mn-lt"/>
            </a:endParaRPr>
          </a:p>
          <a:p>
            <a:pPr algn="ctr" defTabSz="640080">
              <a:spcAft>
                <a:spcPts val="600"/>
              </a:spcAft>
            </a:pPr>
            <a:endParaRPr lang="en-US" kern="1200">
              <a:latin typeface="+mn-lt"/>
            </a:endParaRPr>
          </a:p>
          <a:p>
            <a:pPr algn="ctr" defTabSz="640080">
              <a:spcAft>
                <a:spcPts val="600"/>
              </a:spcAft>
            </a:pPr>
            <a:r>
              <a:rPr lang="en-US" kern="1200">
                <a:latin typeface="+mn-lt"/>
                <a:ea typeface="+mn-ea"/>
                <a:cs typeface="+mn-cs"/>
              </a:rPr>
              <a:t>mdcc.aiesl@aiesl.in</a:t>
            </a:r>
            <a:endParaRPr lang="en-US"/>
          </a:p>
        </p:txBody>
      </p:sp>
      <p:cxnSp>
        <p:nvCxnSpPr>
          <p:cNvPr id="8" name="Straight Arrow Connector 7">
            <a:extLst>
              <a:ext uri="{FF2B5EF4-FFF2-40B4-BE49-F238E27FC236}">
                <a16:creationId xmlns:a16="http://schemas.microsoft.com/office/drawing/2014/main" id="{EBE9E7AF-B180-303F-229C-1CF1A0869D95}"/>
              </a:ext>
            </a:extLst>
          </p:cNvPr>
          <p:cNvCxnSpPr>
            <a:stCxn id="5" idx="3"/>
            <a:endCxn id="6" idx="1"/>
          </p:cNvCxnSpPr>
          <p:nvPr/>
        </p:nvCxnSpPr>
        <p:spPr>
          <a:xfrm>
            <a:off x="7229892" y="3789391"/>
            <a:ext cx="1398620" cy="39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BB1609D-6F37-7859-B0EA-83255440600C}"/>
              </a:ext>
            </a:extLst>
          </p:cNvPr>
          <p:cNvSpPr txBox="1"/>
          <p:nvPr/>
        </p:nvSpPr>
        <p:spPr>
          <a:xfrm>
            <a:off x="7714027" y="3704455"/>
            <a:ext cx="728084" cy="286232"/>
          </a:xfrm>
          <a:prstGeom prst="rect">
            <a:avLst/>
          </a:prstGeom>
          <a:noFill/>
        </p:spPr>
        <p:txBody>
          <a:bodyPr wrap="none" rtlCol="0">
            <a:spAutoFit/>
          </a:bodyPr>
          <a:lstStyle/>
          <a:p>
            <a:pPr defTabSz="640080">
              <a:spcAft>
                <a:spcPts val="600"/>
              </a:spcAft>
            </a:pPr>
            <a:r>
              <a:rPr lang="en-US" sz="1260" kern="1200">
                <a:solidFill>
                  <a:schemeClr val="tx1"/>
                </a:solidFill>
                <a:latin typeface="+mn-lt"/>
                <a:ea typeface="+mn-ea"/>
                <a:cs typeface="+mn-cs"/>
              </a:rPr>
              <a:t>contact</a:t>
            </a:r>
            <a:endParaRPr lang="en-US"/>
          </a:p>
        </p:txBody>
      </p:sp>
    </p:spTree>
    <p:extLst>
      <p:ext uri="{BB962C8B-B14F-4D97-AF65-F5344CB8AC3E}">
        <p14:creationId xmlns:p14="http://schemas.microsoft.com/office/powerpoint/2010/main" val="86934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888F-9C63-9989-39CE-8F67CDCF08DB}"/>
              </a:ext>
            </a:extLst>
          </p:cNvPr>
          <p:cNvSpPr>
            <a:spLocks noGrp="1"/>
          </p:cNvSpPr>
          <p:nvPr>
            <p:ph type="title"/>
          </p:nvPr>
        </p:nvSpPr>
        <p:spPr/>
        <p:txBody>
          <a:bodyPr>
            <a:normAutofit/>
          </a:bodyPr>
          <a:lstStyle/>
          <a:p>
            <a:r>
              <a:rPr lang="en-US" sz="4000"/>
              <a:t>Ramco + SAP = Customer Billing–&gt;OUR SALARIES</a:t>
            </a:r>
          </a:p>
        </p:txBody>
      </p:sp>
      <p:grpSp>
        <p:nvGrpSpPr>
          <p:cNvPr id="17" name="Group 16">
            <a:extLst>
              <a:ext uri="{FF2B5EF4-FFF2-40B4-BE49-F238E27FC236}">
                <a16:creationId xmlns:a16="http://schemas.microsoft.com/office/drawing/2014/main" id="{707065A0-90CF-9BED-2CBA-03B077729AC4}"/>
              </a:ext>
            </a:extLst>
          </p:cNvPr>
          <p:cNvGrpSpPr/>
          <p:nvPr/>
        </p:nvGrpSpPr>
        <p:grpSpPr>
          <a:xfrm>
            <a:off x="1277957" y="1329129"/>
            <a:ext cx="4818043" cy="4322524"/>
            <a:chOff x="1806766" y="1329131"/>
            <a:chExt cx="4818043" cy="4322524"/>
          </a:xfrm>
        </p:grpSpPr>
        <p:sp>
          <p:nvSpPr>
            <p:cNvPr id="18" name="Freeform 17">
              <a:extLst>
                <a:ext uri="{FF2B5EF4-FFF2-40B4-BE49-F238E27FC236}">
                  <a16:creationId xmlns:a16="http://schemas.microsoft.com/office/drawing/2014/main" id="{2EE6C070-9232-FD4B-94DF-87CDDED8DF1B}"/>
                </a:ext>
              </a:extLst>
            </p:cNvPr>
            <p:cNvSpPr/>
            <p:nvPr/>
          </p:nvSpPr>
          <p:spPr>
            <a:xfrm>
              <a:off x="3940046" y="1329131"/>
              <a:ext cx="1385093" cy="1385093"/>
            </a:xfrm>
            <a:custGeom>
              <a:avLst/>
              <a:gdLst>
                <a:gd name="connsiteX0" fmla="*/ 0 w 1385093"/>
                <a:gd name="connsiteY0" fmla="*/ 692547 h 1385093"/>
                <a:gd name="connsiteX1" fmla="*/ 692547 w 1385093"/>
                <a:gd name="connsiteY1" fmla="*/ 0 h 1385093"/>
                <a:gd name="connsiteX2" fmla="*/ 1385094 w 1385093"/>
                <a:gd name="connsiteY2" fmla="*/ 692547 h 1385093"/>
                <a:gd name="connsiteX3" fmla="*/ 692547 w 1385093"/>
                <a:gd name="connsiteY3" fmla="*/ 1385094 h 1385093"/>
                <a:gd name="connsiteX4" fmla="*/ 0 w 1385093"/>
                <a:gd name="connsiteY4" fmla="*/ 692547 h 138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93" h="1385093">
                  <a:moveTo>
                    <a:pt x="0" y="692547"/>
                  </a:moveTo>
                  <a:cubicBezTo>
                    <a:pt x="0" y="310064"/>
                    <a:pt x="310064" y="0"/>
                    <a:pt x="692547" y="0"/>
                  </a:cubicBezTo>
                  <a:cubicBezTo>
                    <a:pt x="1075030" y="0"/>
                    <a:pt x="1385094" y="310064"/>
                    <a:pt x="1385094" y="692547"/>
                  </a:cubicBezTo>
                  <a:cubicBezTo>
                    <a:pt x="1385094" y="1075030"/>
                    <a:pt x="1075030" y="1385094"/>
                    <a:pt x="692547" y="1385094"/>
                  </a:cubicBezTo>
                  <a:cubicBezTo>
                    <a:pt x="310064" y="1385094"/>
                    <a:pt x="0" y="1075030"/>
                    <a:pt x="0" y="69254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1732" tIns="211732" rIns="211732" bIns="211732" numCol="1" spcCol="1270" anchor="ctr" anchorCtr="0">
              <a:noAutofit/>
            </a:bodyPr>
            <a:lstStyle/>
            <a:p>
              <a:pPr marL="0" lvl="0" indent="0" algn="ctr" defTabSz="311150">
                <a:lnSpc>
                  <a:spcPct val="90000"/>
                </a:lnSpc>
                <a:spcBef>
                  <a:spcPct val="0"/>
                </a:spcBef>
                <a:spcAft>
                  <a:spcPct val="35000"/>
                </a:spcAft>
                <a:buNone/>
              </a:pPr>
              <a:r>
                <a:rPr lang="en-US" sz="1100" kern="1200"/>
                <a:t>All the users to transact all the MRO work in the Ramco System.</a:t>
              </a:r>
            </a:p>
          </p:txBody>
        </p:sp>
        <p:sp>
          <p:nvSpPr>
            <p:cNvPr id="19" name="Freeform 18">
              <a:extLst>
                <a:ext uri="{FF2B5EF4-FFF2-40B4-BE49-F238E27FC236}">
                  <a16:creationId xmlns:a16="http://schemas.microsoft.com/office/drawing/2014/main" id="{F59089DA-31AD-45D2-AFF6-EC785CC7445F}"/>
                </a:ext>
              </a:extLst>
            </p:cNvPr>
            <p:cNvSpPr/>
            <p:nvPr/>
          </p:nvSpPr>
          <p:spPr>
            <a:xfrm>
              <a:off x="3807843" y="2428433"/>
              <a:ext cx="369767" cy="368040"/>
            </a:xfrm>
            <a:custGeom>
              <a:avLst/>
              <a:gdLst>
                <a:gd name="connsiteX0" fmla="*/ 49013 w 369767"/>
                <a:gd name="connsiteY0" fmla="*/ 140738 h 368040"/>
                <a:gd name="connsiteX1" fmla="*/ 141602 w 369767"/>
                <a:gd name="connsiteY1" fmla="*/ 140738 h 368040"/>
                <a:gd name="connsiteX2" fmla="*/ 141602 w 369767"/>
                <a:gd name="connsiteY2" fmla="*/ 48784 h 368040"/>
                <a:gd name="connsiteX3" fmla="*/ 228165 w 369767"/>
                <a:gd name="connsiteY3" fmla="*/ 48784 h 368040"/>
                <a:gd name="connsiteX4" fmla="*/ 228165 w 369767"/>
                <a:gd name="connsiteY4" fmla="*/ 140738 h 368040"/>
                <a:gd name="connsiteX5" fmla="*/ 320754 w 369767"/>
                <a:gd name="connsiteY5" fmla="*/ 140738 h 368040"/>
                <a:gd name="connsiteX6" fmla="*/ 320754 w 369767"/>
                <a:gd name="connsiteY6" fmla="*/ 227302 h 368040"/>
                <a:gd name="connsiteX7" fmla="*/ 228165 w 369767"/>
                <a:gd name="connsiteY7" fmla="*/ 227302 h 368040"/>
                <a:gd name="connsiteX8" fmla="*/ 228165 w 369767"/>
                <a:gd name="connsiteY8" fmla="*/ 319256 h 368040"/>
                <a:gd name="connsiteX9" fmla="*/ 141602 w 369767"/>
                <a:gd name="connsiteY9" fmla="*/ 319256 h 368040"/>
                <a:gd name="connsiteX10" fmla="*/ 141602 w 369767"/>
                <a:gd name="connsiteY10" fmla="*/ 227302 h 368040"/>
                <a:gd name="connsiteX11" fmla="*/ 49013 w 369767"/>
                <a:gd name="connsiteY11" fmla="*/ 227302 h 368040"/>
                <a:gd name="connsiteX12" fmla="*/ 49013 w 369767"/>
                <a:gd name="connsiteY12" fmla="*/ 140738 h 36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767" h="368040">
                  <a:moveTo>
                    <a:pt x="49013" y="140738"/>
                  </a:moveTo>
                  <a:lnTo>
                    <a:pt x="141602" y="140738"/>
                  </a:lnTo>
                  <a:lnTo>
                    <a:pt x="141602" y="48784"/>
                  </a:lnTo>
                  <a:lnTo>
                    <a:pt x="228165" y="48784"/>
                  </a:lnTo>
                  <a:lnTo>
                    <a:pt x="228165" y="140738"/>
                  </a:lnTo>
                  <a:lnTo>
                    <a:pt x="320754" y="140738"/>
                  </a:lnTo>
                  <a:lnTo>
                    <a:pt x="320754" y="227302"/>
                  </a:lnTo>
                  <a:lnTo>
                    <a:pt x="228165" y="227302"/>
                  </a:lnTo>
                  <a:lnTo>
                    <a:pt x="228165" y="319256"/>
                  </a:lnTo>
                  <a:lnTo>
                    <a:pt x="141602" y="319256"/>
                  </a:lnTo>
                  <a:lnTo>
                    <a:pt x="141602" y="227302"/>
                  </a:lnTo>
                  <a:lnTo>
                    <a:pt x="49013" y="227302"/>
                  </a:lnTo>
                  <a:lnTo>
                    <a:pt x="49013" y="14073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49013" tIns="140738" rIns="49013" bIns="140738" numCol="1" spcCol="1270" anchor="ctr" anchorCtr="0">
              <a:noAutofit/>
            </a:bodyPr>
            <a:lstStyle/>
            <a:p>
              <a:pPr marL="0" lvl="0" indent="0" algn="ctr" defTabSz="266700">
                <a:lnSpc>
                  <a:spcPct val="90000"/>
                </a:lnSpc>
                <a:spcBef>
                  <a:spcPct val="0"/>
                </a:spcBef>
                <a:spcAft>
                  <a:spcPct val="35000"/>
                </a:spcAft>
                <a:buNone/>
              </a:pPr>
              <a:endParaRPr lang="en-US" sz="600" kern="1200"/>
            </a:p>
          </p:txBody>
        </p:sp>
        <p:sp>
          <p:nvSpPr>
            <p:cNvPr id="20" name="Freeform 19">
              <a:extLst>
                <a:ext uri="{FF2B5EF4-FFF2-40B4-BE49-F238E27FC236}">
                  <a16:creationId xmlns:a16="http://schemas.microsoft.com/office/drawing/2014/main" id="{3EB86A92-1A59-CA8D-72F4-A6ECFF5B89B0}"/>
                </a:ext>
              </a:extLst>
            </p:cNvPr>
            <p:cNvSpPr/>
            <p:nvPr/>
          </p:nvSpPr>
          <p:spPr>
            <a:xfrm>
              <a:off x="1806766" y="2704535"/>
              <a:ext cx="2425928" cy="1507875"/>
            </a:xfrm>
            <a:custGeom>
              <a:avLst/>
              <a:gdLst>
                <a:gd name="connsiteX0" fmla="*/ 0 w 1385093"/>
                <a:gd name="connsiteY0" fmla="*/ 692547 h 1385093"/>
                <a:gd name="connsiteX1" fmla="*/ 692547 w 1385093"/>
                <a:gd name="connsiteY1" fmla="*/ 0 h 1385093"/>
                <a:gd name="connsiteX2" fmla="*/ 1385094 w 1385093"/>
                <a:gd name="connsiteY2" fmla="*/ 692547 h 1385093"/>
                <a:gd name="connsiteX3" fmla="*/ 692547 w 1385093"/>
                <a:gd name="connsiteY3" fmla="*/ 1385094 h 1385093"/>
                <a:gd name="connsiteX4" fmla="*/ 0 w 1385093"/>
                <a:gd name="connsiteY4" fmla="*/ 692547 h 138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93" h="1385093">
                  <a:moveTo>
                    <a:pt x="0" y="692547"/>
                  </a:moveTo>
                  <a:cubicBezTo>
                    <a:pt x="0" y="310064"/>
                    <a:pt x="310064" y="0"/>
                    <a:pt x="692547" y="0"/>
                  </a:cubicBezTo>
                  <a:cubicBezTo>
                    <a:pt x="1075030" y="0"/>
                    <a:pt x="1385094" y="310064"/>
                    <a:pt x="1385094" y="692547"/>
                  </a:cubicBezTo>
                  <a:cubicBezTo>
                    <a:pt x="1385094" y="1075030"/>
                    <a:pt x="1075030" y="1385094"/>
                    <a:pt x="692547" y="1385094"/>
                  </a:cubicBezTo>
                  <a:cubicBezTo>
                    <a:pt x="310064" y="1385094"/>
                    <a:pt x="0" y="1075030"/>
                    <a:pt x="0" y="69254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1732" tIns="211732" rIns="211732" bIns="211732" numCol="1" spcCol="1270" anchor="ctr" anchorCtr="0">
              <a:noAutofit/>
            </a:bodyPr>
            <a:lstStyle/>
            <a:p>
              <a:pPr algn="ctr" defTabSz="311150">
                <a:lnSpc>
                  <a:spcPct val="90000"/>
                </a:lnSpc>
                <a:spcBef>
                  <a:spcPct val="0"/>
                </a:spcBef>
                <a:spcAft>
                  <a:spcPct val="35000"/>
                </a:spcAft>
              </a:pPr>
              <a:r>
                <a:rPr lang="en-US" sz="1200" kern="1200"/>
                <a:t>Record any </a:t>
              </a:r>
              <a:r>
                <a:rPr lang="en-US" sz="1200" i="1" kern="1200"/>
                <a:t>additional work</a:t>
              </a:r>
              <a:r>
                <a:rPr lang="en-US" sz="1200" kern="1200"/>
                <a:t> in </a:t>
              </a:r>
              <a:r>
                <a:rPr lang="en-US" sz="1200" kern="1200" err="1"/>
                <a:t>Ramco</a:t>
              </a:r>
              <a:r>
                <a:rPr lang="en-US" sz="1200" kern="1200"/>
                <a:t> discrepancies alongside booking of </a:t>
              </a:r>
              <a:r>
                <a:rPr lang="en-US" sz="1200" b="1" kern="1200" err="1"/>
                <a:t>manhours</a:t>
              </a:r>
              <a:r>
                <a:rPr lang="en-US" sz="1200" b="1" kern="1200"/>
                <a:t> </a:t>
              </a:r>
              <a:r>
                <a:rPr lang="en-US" sz="1200"/>
                <a:t>for additional(discrepancies) work.</a:t>
              </a:r>
              <a:endParaRPr lang="en-US" sz="1200" kern="1200"/>
            </a:p>
          </p:txBody>
        </p:sp>
        <p:sp>
          <p:nvSpPr>
            <p:cNvPr id="21" name="Freeform 20">
              <a:extLst>
                <a:ext uri="{FF2B5EF4-FFF2-40B4-BE49-F238E27FC236}">
                  <a16:creationId xmlns:a16="http://schemas.microsoft.com/office/drawing/2014/main" id="{F7280E50-C8B7-06CD-C1A3-214735862C94}"/>
                </a:ext>
              </a:extLst>
            </p:cNvPr>
            <p:cNvSpPr/>
            <p:nvPr/>
          </p:nvSpPr>
          <p:spPr>
            <a:xfrm>
              <a:off x="3731164" y="3966414"/>
              <a:ext cx="417776" cy="440543"/>
            </a:xfrm>
            <a:custGeom>
              <a:avLst/>
              <a:gdLst>
                <a:gd name="connsiteX0" fmla="*/ 55376 w 417776"/>
                <a:gd name="connsiteY0" fmla="*/ 171141 h 440543"/>
                <a:gd name="connsiteX1" fmla="*/ 159758 w 417776"/>
                <a:gd name="connsiteY1" fmla="*/ 171141 h 440543"/>
                <a:gd name="connsiteX2" fmla="*/ 159758 w 417776"/>
                <a:gd name="connsiteY2" fmla="*/ 58394 h 440543"/>
                <a:gd name="connsiteX3" fmla="*/ 258018 w 417776"/>
                <a:gd name="connsiteY3" fmla="*/ 58394 h 440543"/>
                <a:gd name="connsiteX4" fmla="*/ 258018 w 417776"/>
                <a:gd name="connsiteY4" fmla="*/ 171141 h 440543"/>
                <a:gd name="connsiteX5" fmla="*/ 362400 w 417776"/>
                <a:gd name="connsiteY5" fmla="*/ 171141 h 440543"/>
                <a:gd name="connsiteX6" fmla="*/ 362400 w 417776"/>
                <a:gd name="connsiteY6" fmla="*/ 269402 h 440543"/>
                <a:gd name="connsiteX7" fmla="*/ 258018 w 417776"/>
                <a:gd name="connsiteY7" fmla="*/ 269402 h 440543"/>
                <a:gd name="connsiteX8" fmla="*/ 258018 w 417776"/>
                <a:gd name="connsiteY8" fmla="*/ 382149 h 440543"/>
                <a:gd name="connsiteX9" fmla="*/ 159758 w 417776"/>
                <a:gd name="connsiteY9" fmla="*/ 382149 h 440543"/>
                <a:gd name="connsiteX10" fmla="*/ 159758 w 417776"/>
                <a:gd name="connsiteY10" fmla="*/ 269402 h 440543"/>
                <a:gd name="connsiteX11" fmla="*/ 55376 w 417776"/>
                <a:gd name="connsiteY11" fmla="*/ 269402 h 440543"/>
                <a:gd name="connsiteX12" fmla="*/ 55376 w 417776"/>
                <a:gd name="connsiteY12" fmla="*/ 171141 h 44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776" h="440543">
                  <a:moveTo>
                    <a:pt x="55376" y="171141"/>
                  </a:moveTo>
                  <a:lnTo>
                    <a:pt x="159758" y="171141"/>
                  </a:lnTo>
                  <a:lnTo>
                    <a:pt x="159758" y="58394"/>
                  </a:lnTo>
                  <a:lnTo>
                    <a:pt x="258018" y="58394"/>
                  </a:lnTo>
                  <a:lnTo>
                    <a:pt x="258018" y="171141"/>
                  </a:lnTo>
                  <a:lnTo>
                    <a:pt x="362400" y="171141"/>
                  </a:lnTo>
                  <a:lnTo>
                    <a:pt x="362400" y="269402"/>
                  </a:lnTo>
                  <a:lnTo>
                    <a:pt x="258018" y="269402"/>
                  </a:lnTo>
                  <a:lnTo>
                    <a:pt x="258018" y="382149"/>
                  </a:lnTo>
                  <a:lnTo>
                    <a:pt x="159758" y="382149"/>
                  </a:lnTo>
                  <a:lnTo>
                    <a:pt x="159758" y="269402"/>
                  </a:lnTo>
                  <a:lnTo>
                    <a:pt x="55376" y="269402"/>
                  </a:lnTo>
                  <a:lnTo>
                    <a:pt x="55376" y="17114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5376" tIns="171141" rIns="55376" bIns="171141" numCol="1" spcCol="1270" anchor="ctr" anchorCtr="0">
              <a:noAutofit/>
            </a:bodyPr>
            <a:lstStyle/>
            <a:p>
              <a:pPr marL="0" lvl="0" indent="0" algn="ctr" defTabSz="266700">
                <a:lnSpc>
                  <a:spcPct val="90000"/>
                </a:lnSpc>
                <a:spcBef>
                  <a:spcPct val="0"/>
                </a:spcBef>
                <a:spcAft>
                  <a:spcPct val="35000"/>
                </a:spcAft>
                <a:buNone/>
              </a:pPr>
              <a:endParaRPr lang="en-US" sz="600" kern="1200"/>
            </a:p>
          </p:txBody>
        </p:sp>
        <p:sp>
          <p:nvSpPr>
            <p:cNvPr id="22" name="Freeform 21">
              <a:extLst>
                <a:ext uri="{FF2B5EF4-FFF2-40B4-BE49-F238E27FC236}">
                  <a16:creationId xmlns:a16="http://schemas.microsoft.com/office/drawing/2014/main" id="{5218953A-D56A-54D6-1055-AB01202ED52C}"/>
                </a:ext>
              </a:extLst>
            </p:cNvPr>
            <p:cNvSpPr/>
            <p:nvPr/>
          </p:nvSpPr>
          <p:spPr>
            <a:xfrm>
              <a:off x="3566998" y="4266562"/>
              <a:ext cx="1385093" cy="1385093"/>
            </a:xfrm>
            <a:custGeom>
              <a:avLst/>
              <a:gdLst>
                <a:gd name="connsiteX0" fmla="*/ 0 w 1385093"/>
                <a:gd name="connsiteY0" fmla="*/ 692547 h 1385093"/>
                <a:gd name="connsiteX1" fmla="*/ 692547 w 1385093"/>
                <a:gd name="connsiteY1" fmla="*/ 0 h 1385093"/>
                <a:gd name="connsiteX2" fmla="*/ 1385094 w 1385093"/>
                <a:gd name="connsiteY2" fmla="*/ 692547 h 1385093"/>
                <a:gd name="connsiteX3" fmla="*/ 692547 w 1385093"/>
                <a:gd name="connsiteY3" fmla="*/ 1385094 h 1385093"/>
                <a:gd name="connsiteX4" fmla="*/ 0 w 1385093"/>
                <a:gd name="connsiteY4" fmla="*/ 692547 h 138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93" h="1385093">
                  <a:moveTo>
                    <a:pt x="0" y="692547"/>
                  </a:moveTo>
                  <a:cubicBezTo>
                    <a:pt x="0" y="310064"/>
                    <a:pt x="310064" y="0"/>
                    <a:pt x="692547" y="0"/>
                  </a:cubicBezTo>
                  <a:cubicBezTo>
                    <a:pt x="1075030" y="0"/>
                    <a:pt x="1385094" y="310064"/>
                    <a:pt x="1385094" y="692547"/>
                  </a:cubicBezTo>
                  <a:cubicBezTo>
                    <a:pt x="1385094" y="1075030"/>
                    <a:pt x="1075030" y="1385094"/>
                    <a:pt x="692547" y="1385094"/>
                  </a:cubicBezTo>
                  <a:cubicBezTo>
                    <a:pt x="310064" y="1385094"/>
                    <a:pt x="0" y="1075030"/>
                    <a:pt x="0" y="692547"/>
                  </a:cubicBezTo>
                  <a:close/>
                </a:path>
              </a:pathLst>
            </a:custGeom>
            <a:solidFill>
              <a:schemeClr val="accent1">
                <a:hueOff val="0"/>
                <a:satOff val="0"/>
                <a:lumOff val="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1732" tIns="211732" rIns="211732" bIns="211732" numCol="1" spcCol="1270" anchor="ctr" anchorCtr="0">
              <a:noAutofit/>
            </a:bodyPr>
            <a:lstStyle/>
            <a:p>
              <a:pPr marL="0" lvl="0" indent="0" algn="ctr" defTabSz="311150">
                <a:lnSpc>
                  <a:spcPct val="90000"/>
                </a:lnSpc>
                <a:spcBef>
                  <a:spcPct val="0"/>
                </a:spcBef>
                <a:spcAft>
                  <a:spcPct val="35000"/>
                </a:spcAft>
                <a:buNone/>
              </a:pPr>
              <a:r>
                <a:rPr lang="en-US" sz="1050" kern="1200"/>
                <a:t>Uploading of scans of P/R, </a:t>
              </a:r>
              <a:r>
                <a:rPr lang="en-US" sz="1050" kern="1200" err="1"/>
                <a:t>Techlog</a:t>
              </a:r>
              <a:r>
                <a:rPr lang="en-US" sz="1050" kern="1200"/>
                <a:t>, CRS, NRCs against the package</a:t>
              </a:r>
            </a:p>
          </p:txBody>
        </p:sp>
        <p:sp>
          <p:nvSpPr>
            <p:cNvPr id="23" name="Freeform 22">
              <a:extLst>
                <a:ext uri="{FF2B5EF4-FFF2-40B4-BE49-F238E27FC236}">
                  <a16:creationId xmlns:a16="http://schemas.microsoft.com/office/drawing/2014/main" id="{EB7CD073-7514-E633-9E3E-7920C2AD5428}"/>
                </a:ext>
              </a:extLst>
            </p:cNvPr>
            <p:cNvSpPr/>
            <p:nvPr/>
          </p:nvSpPr>
          <p:spPr>
            <a:xfrm rot="21533893">
              <a:off x="4362363" y="3151787"/>
              <a:ext cx="662446" cy="515254"/>
            </a:xfrm>
            <a:custGeom>
              <a:avLst/>
              <a:gdLst>
                <a:gd name="connsiteX0" fmla="*/ 0 w 387274"/>
                <a:gd name="connsiteY0" fmla="*/ 103051 h 515254"/>
                <a:gd name="connsiteX1" fmla="*/ 193637 w 387274"/>
                <a:gd name="connsiteY1" fmla="*/ 103051 h 515254"/>
                <a:gd name="connsiteX2" fmla="*/ 193637 w 387274"/>
                <a:gd name="connsiteY2" fmla="*/ 0 h 515254"/>
                <a:gd name="connsiteX3" fmla="*/ 387274 w 387274"/>
                <a:gd name="connsiteY3" fmla="*/ 257627 h 515254"/>
                <a:gd name="connsiteX4" fmla="*/ 193637 w 387274"/>
                <a:gd name="connsiteY4" fmla="*/ 515254 h 515254"/>
                <a:gd name="connsiteX5" fmla="*/ 193637 w 387274"/>
                <a:gd name="connsiteY5" fmla="*/ 412203 h 515254"/>
                <a:gd name="connsiteX6" fmla="*/ 0 w 387274"/>
                <a:gd name="connsiteY6" fmla="*/ 412203 h 515254"/>
                <a:gd name="connsiteX7" fmla="*/ 0 w 387274"/>
                <a:gd name="connsiteY7" fmla="*/ 103051 h 5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274" h="515254">
                  <a:moveTo>
                    <a:pt x="0" y="103051"/>
                  </a:moveTo>
                  <a:lnTo>
                    <a:pt x="193637" y="103051"/>
                  </a:lnTo>
                  <a:lnTo>
                    <a:pt x="193637" y="0"/>
                  </a:lnTo>
                  <a:lnTo>
                    <a:pt x="387274" y="257627"/>
                  </a:lnTo>
                  <a:lnTo>
                    <a:pt x="193637" y="515254"/>
                  </a:lnTo>
                  <a:lnTo>
                    <a:pt x="193637" y="412203"/>
                  </a:lnTo>
                  <a:lnTo>
                    <a:pt x="0" y="412203"/>
                  </a:lnTo>
                  <a:lnTo>
                    <a:pt x="0" y="10305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3050" rIns="116181" bIns="103051" numCol="1" spcCol="1270" anchor="ctr" anchorCtr="0">
              <a:noAutofit/>
            </a:bodyPr>
            <a:lstStyle/>
            <a:p>
              <a:pPr marL="0" lvl="0" indent="0" algn="ctr" defTabSz="266700">
                <a:lnSpc>
                  <a:spcPct val="90000"/>
                </a:lnSpc>
                <a:spcBef>
                  <a:spcPct val="0"/>
                </a:spcBef>
                <a:spcAft>
                  <a:spcPct val="35000"/>
                </a:spcAft>
                <a:buNone/>
              </a:pPr>
              <a:r>
                <a:rPr lang="en-US" sz="700">
                  <a:solidFill>
                    <a:schemeClr val="tx1"/>
                  </a:solidFill>
                </a:rPr>
                <a:t>Feeding + Upload</a:t>
              </a:r>
              <a:endParaRPr lang="en-US" sz="700" kern="1200">
                <a:solidFill>
                  <a:schemeClr val="tx1"/>
                </a:solidFill>
              </a:endParaRPr>
            </a:p>
          </p:txBody>
        </p:sp>
        <p:sp>
          <p:nvSpPr>
            <p:cNvPr id="24" name="Freeform 23">
              <a:extLst>
                <a:ext uri="{FF2B5EF4-FFF2-40B4-BE49-F238E27FC236}">
                  <a16:creationId xmlns:a16="http://schemas.microsoft.com/office/drawing/2014/main" id="{4D3976FF-8B71-0D36-BD17-485BD6D3DAA0}"/>
                </a:ext>
              </a:extLst>
            </p:cNvPr>
            <p:cNvSpPr/>
            <p:nvPr/>
          </p:nvSpPr>
          <p:spPr>
            <a:xfrm>
              <a:off x="5146637" y="2743064"/>
              <a:ext cx="1478172" cy="1400717"/>
            </a:xfrm>
            <a:custGeom>
              <a:avLst/>
              <a:gdLst>
                <a:gd name="connsiteX0" fmla="*/ 0 w 1478172"/>
                <a:gd name="connsiteY0" fmla="*/ 700359 h 1400717"/>
                <a:gd name="connsiteX1" fmla="*/ 739086 w 1478172"/>
                <a:gd name="connsiteY1" fmla="*/ 0 h 1400717"/>
                <a:gd name="connsiteX2" fmla="*/ 1478172 w 1478172"/>
                <a:gd name="connsiteY2" fmla="*/ 700359 h 1400717"/>
                <a:gd name="connsiteX3" fmla="*/ 739086 w 1478172"/>
                <a:gd name="connsiteY3" fmla="*/ 1400718 h 1400717"/>
                <a:gd name="connsiteX4" fmla="*/ 0 w 1478172"/>
                <a:gd name="connsiteY4" fmla="*/ 700359 h 140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72" h="1400717">
                  <a:moveTo>
                    <a:pt x="0" y="700359"/>
                  </a:moveTo>
                  <a:cubicBezTo>
                    <a:pt x="0" y="313561"/>
                    <a:pt x="330900" y="0"/>
                    <a:pt x="739086" y="0"/>
                  </a:cubicBezTo>
                  <a:cubicBezTo>
                    <a:pt x="1147272" y="0"/>
                    <a:pt x="1478172" y="313561"/>
                    <a:pt x="1478172" y="700359"/>
                  </a:cubicBezTo>
                  <a:cubicBezTo>
                    <a:pt x="1478172" y="1087157"/>
                    <a:pt x="1147272" y="1400718"/>
                    <a:pt x="739086" y="1400718"/>
                  </a:cubicBezTo>
                  <a:cubicBezTo>
                    <a:pt x="330900" y="1400718"/>
                    <a:pt x="0" y="1087157"/>
                    <a:pt x="0" y="700359"/>
                  </a:cubicBez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2673" tIns="281330" rIns="292673" bIns="281330" numCol="1" spcCol="1270" anchor="ctr" anchorCtr="0">
              <a:noAutofit/>
            </a:bodyPr>
            <a:lstStyle/>
            <a:p>
              <a:pPr marL="0" lvl="0" indent="0" algn="ctr" defTabSz="2667000">
                <a:lnSpc>
                  <a:spcPct val="90000"/>
                </a:lnSpc>
                <a:spcBef>
                  <a:spcPct val="0"/>
                </a:spcBef>
                <a:spcAft>
                  <a:spcPct val="35000"/>
                </a:spcAft>
                <a:buNone/>
              </a:pPr>
              <a:r>
                <a:rPr lang="en-US" sz="2000" kern="1200"/>
                <a:t>Ramco</a:t>
              </a:r>
            </a:p>
          </p:txBody>
        </p:sp>
      </p:grpSp>
      <p:sp>
        <p:nvSpPr>
          <p:cNvPr id="9" name="Cloud 8">
            <a:extLst>
              <a:ext uri="{FF2B5EF4-FFF2-40B4-BE49-F238E27FC236}">
                <a16:creationId xmlns:a16="http://schemas.microsoft.com/office/drawing/2014/main" id="{76ABE0DE-22D3-0DC5-F672-A5941911039D}"/>
              </a:ext>
            </a:extLst>
          </p:cNvPr>
          <p:cNvSpPr/>
          <p:nvPr/>
        </p:nvSpPr>
        <p:spPr>
          <a:xfrm>
            <a:off x="838201" y="5226253"/>
            <a:ext cx="1795271" cy="1222872"/>
          </a:xfrm>
          <a:prstGeom prst="cloud">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a:p>
            <a:pPr algn="ctr"/>
            <a:r>
              <a:rPr lang="en-US" sz="1400" dirty="0"/>
              <a:t>Authorized  customers can download it</a:t>
            </a:r>
          </a:p>
          <a:p>
            <a:pPr algn="ctr"/>
            <a:r>
              <a:rPr lang="en-US" sz="2800" dirty="0">
                <a:solidFill>
                  <a:srgbClr val="FFFF00"/>
                </a:solidFill>
              </a:rPr>
              <a:t>*</a:t>
            </a:r>
          </a:p>
        </p:txBody>
      </p:sp>
      <p:cxnSp>
        <p:nvCxnSpPr>
          <p:cNvPr id="15" name="Curved Connector 14">
            <a:extLst>
              <a:ext uri="{FF2B5EF4-FFF2-40B4-BE49-F238E27FC236}">
                <a16:creationId xmlns:a16="http://schemas.microsoft.com/office/drawing/2014/main" id="{CE8D835F-E024-046B-7D12-B93374EC0612}"/>
              </a:ext>
            </a:extLst>
          </p:cNvPr>
          <p:cNvCxnSpPr>
            <a:cxnSpLocks/>
            <a:stCxn id="9" idx="0"/>
          </p:cNvCxnSpPr>
          <p:nvPr/>
        </p:nvCxnSpPr>
        <p:spPr>
          <a:xfrm flipV="1">
            <a:off x="2631976" y="5474287"/>
            <a:ext cx="647058" cy="36340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Freeform 24">
            <a:extLst>
              <a:ext uri="{FF2B5EF4-FFF2-40B4-BE49-F238E27FC236}">
                <a16:creationId xmlns:a16="http://schemas.microsoft.com/office/drawing/2014/main" id="{77918892-ED3B-F87E-EDD1-4D678EBB5D1D}"/>
              </a:ext>
            </a:extLst>
          </p:cNvPr>
          <p:cNvSpPr/>
          <p:nvPr/>
        </p:nvSpPr>
        <p:spPr>
          <a:xfrm>
            <a:off x="7009943" y="2709161"/>
            <a:ext cx="1478172" cy="1400717"/>
          </a:xfrm>
          <a:custGeom>
            <a:avLst/>
            <a:gdLst>
              <a:gd name="connsiteX0" fmla="*/ 0 w 1478172"/>
              <a:gd name="connsiteY0" fmla="*/ 700359 h 1400717"/>
              <a:gd name="connsiteX1" fmla="*/ 739086 w 1478172"/>
              <a:gd name="connsiteY1" fmla="*/ 0 h 1400717"/>
              <a:gd name="connsiteX2" fmla="*/ 1478172 w 1478172"/>
              <a:gd name="connsiteY2" fmla="*/ 700359 h 1400717"/>
              <a:gd name="connsiteX3" fmla="*/ 739086 w 1478172"/>
              <a:gd name="connsiteY3" fmla="*/ 1400718 h 1400717"/>
              <a:gd name="connsiteX4" fmla="*/ 0 w 1478172"/>
              <a:gd name="connsiteY4" fmla="*/ 700359 h 140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72" h="1400717">
                <a:moveTo>
                  <a:pt x="0" y="700359"/>
                </a:moveTo>
                <a:cubicBezTo>
                  <a:pt x="0" y="313561"/>
                  <a:pt x="330900" y="0"/>
                  <a:pt x="739086" y="0"/>
                </a:cubicBezTo>
                <a:cubicBezTo>
                  <a:pt x="1147272" y="0"/>
                  <a:pt x="1478172" y="313561"/>
                  <a:pt x="1478172" y="700359"/>
                </a:cubicBezTo>
                <a:cubicBezTo>
                  <a:pt x="1478172" y="1087157"/>
                  <a:pt x="1147272" y="1400718"/>
                  <a:pt x="739086" y="1400718"/>
                </a:cubicBezTo>
                <a:cubicBezTo>
                  <a:pt x="330900" y="1400718"/>
                  <a:pt x="0" y="1087157"/>
                  <a:pt x="0" y="700359"/>
                </a:cubicBez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2673" tIns="281330" rIns="292673" bIns="281330" numCol="1" spcCol="1270" anchor="ctr" anchorCtr="0">
            <a:noAutofit/>
          </a:bodyPr>
          <a:lstStyle/>
          <a:p>
            <a:pPr marL="0" lvl="0" indent="0" algn="ctr" defTabSz="2667000">
              <a:lnSpc>
                <a:spcPct val="90000"/>
              </a:lnSpc>
              <a:spcBef>
                <a:spcPct val="0"/>
              </a:spcBef>
              <a:spcAft>
                <a:spcPct val="35000"/>
              </a:spcAft>
              <a:buNone/>
            </a:pPr>
            <a:r>
              <a:rPr lang="en-US" sz="2000" kern="1200"/>
              <a:t>SAP</a:t>
            </a:r>
          </a:p>
        </p:txBody>
      </p:sp>
      <p:sp>
        <p:nvSpPr>
          <p:cNvPr id="26" name="Freeform 25">
            <a:extLst>
              <a:ext uri="{FF2B5EF4-FFF2-40B4-BE49-F238E27FC236}">
                <a16:creationId xmlns:a16="http://schemas.microsoft.com/office/drawing/2014/main" id="{DB504849-F80C-956A-A41C-B4ECD9876820}"/>
              </a:ext>
            </a:extLst>
          </p:cNvPr>
          <p:cNvSpPr/>
          <p:nvPr/>
        </p:nvSpPr>
        <p:spPr>
          <a:xfrm rot="21533893">
            <a:off x="6144062" y="3128670"/>
            <a:ext cx="864979" cy="515254"/>
          </a:xfrm>
          <a:custGeom>
            <a:avLst/>
            <a:gdLst>
              <a:gd name="connsiteX0" fmla="*/ 0 w 387274"/>
              <a:gd name="connsiteY0" fmla="*/ 103051 h 515254"/>
              <a:gd name="connsiteX1" fmla="*/ 193637 w 387274"/>
              <a:gd name="connsiteY1" fmla="*/ 103051 h 515254"/>
              <a:gd name="connsiteX2" fmla="*/ 193637 w 387274"/>
              <a:gd name="connsiteY2" fmla="*/ 0 h 515254"/>
              <a:gd name="connsiteX3" fmla="*/ 387274 w 387274"/>
              <a:gd name="connsiteY3" fmla="*/ 257627 h 515254"/>
              <a:gd name="connsiteX4" fmla="*/ 193637 w 387274"/>
              <a:gd name="connsiteY4" fmla="*/ 515254 h 515254"/>
              <a:gd name="connsiteX5" fmla="*/ 193637 w 387274"/>
              <a:gd name="connsiteY5" fmla="*/ 412203 h 515254"/>
              <a:gd name="connsiteX6" fmla="*/ 0 w 387274"/>
              <a:gd name="connsiteY6" fmla="*/ 412203 h 515254"/>
              <a:gd name="connsiteX7" fmla="*/ 0 w 387274"/>
              <a:gd name="connsiteY7" fmla="*/ 103051 h 5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274" h="515254">
                <a:moveTo>
                  <a:pt x="0" y="103051"/>
                </a:moveTo>
                <a:lnTo>
                  <a:pt x="193637" y="103051"/>
                </a:lnTo>
                <a:lnTo>
                  <a:pt x="193637" y="0"/>
                </a:lnTo>
                <a:lnTo>
                  <a:pt x="387274" y="257627"/>
                </a:lnTo>
                <a:lnTo>
                  <a:pt x="193637" y="515254"/>
                </a:lnTo>
                <a:lnTo>
                  <a:pt x="193637" y="412203"/>
                </a:lnTo>
                <a:lnTo>
                  <a:pt x="0" y="412203"/>
                </a:lnTo>
                <a:lnTo>
                  <a:pt x="0" y="10305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3050" rIns="116181" bIns="103051" numCol="1" spcCol="1270" anchor="ctr" anchorCtr="0">
            <a:noAutofit/>
          </a:bodyPr>
          <a:lstStyle/>
          <a:p>
            <a:pPr marL="0" lvl="0" indent="0" algn="ctr" defTabSz="266700">
              <a:lnSpc>
                <a:spcPct val="90000"/>
              </a:lnSpc>
              <a:spcBef>
                <a:spcPct val="0"/>
              </a:spcBef>
              <a:spcAft>
                <a:spcPct val="35000"/>
              </a:spcAft>
              <a:buNone/>
            </a:pPr>
            <a:r>
              <a:rPr lang="en-US" sz="800" kern="1200">
                <a:solidFill>
                  <a:schemeClr val="tx1"/>
                </a:solidFill>
              </a:rPr>
              <a:t>Customer Invoice</a:t>
            </a:r>
          </a:p>
        </p:txBody>
      </p:sp>
      <p:sp>
        <p:nvSpPr>
          <p:cNvPr id="27" name="Freeform 26">
            <a:extLst>
              <a:ext uri="{FF2B5EF4-FFF2-40B4-BE49-F238E27FC236}">
                <a16:creationId xmlns:a16="http://schemas.microsoft.com/office/drawing/2014/main" id="{7DD48F9B-EE87-87E8-E88B-E9E4C55D4F9C}"/>
              </a:ext>
            </a:extLst>
          </p:cNvPr>
          <p:cNvSpPr/>
          <p:nvPr/>
        </p:nvSpPr>
        <p:spPr>
          <a:xfrm>
            <a:off x="9267808" y="2698598"/>
            <a:ext cx="1478172" cy="1400717"/>
          </a:xfrm>
          <a:custGeom>
            <a:avLst/>
            <a:gdLst>
              <a:gd name="connsiteX0" fmla="*/ 0 w 1478172"/>
              <a:gd name="connsiteY0" fmla="*/ 700359 h 1400717"/>
              <a:gd name="connsiteX1" fmla="*/ 739086 w 1478172"/>
              <a:gd name="connsiteY1" fmla="*/ 0 h 1400717"/>
              <a:gd name="connsiteX2" fmla="*/ 1478172 w 1478172"/>
              <a:gd name="connsiteY2" fmla="*/ 700359 h 1400717"/>
              <a:gd name="connsiteX3" fmla="*/ 739086 w 1478172"/>
              <a:gd name="connsiteY3" fmla="*/ 1400718 h 1400717"/>
              <a:gd name="connsiteX4" fmla="*/ 0 w 1478172"/>
              <a:gd name="connsiteY4" fmla="*/ 700359 h 140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72" h="1400717">
                <a:moveTo>
                  <a:pt x="0" y="700359"/>
                </a:moveTo>
                <a:cubicBezTo>
                  <a:pt x="0" y="313561"/>
                  <a:pt x="330900" y="0"/>
                  <a:pt x="739086" y="0"/>
                </a:cubicBezTo>
                <a:cubicBezTo>
                  <a:pt x="1147272" y="0"/>
                  <a:pt x="1478172" y="313561"/>
                  <a:pt x="1478172" y="700359"/>
                </a:cubicBezTo>
                <a:cubicBezTo>
                  <a:pt x="1478172" y="1087157"/>
                  <a:pt x="1147272" y="1400718"/>
                  <a:pt x="739086" y="1400718"/>
                </a:cubicBezTo>
                <a:cubicBezTo>
                  <a:pt x="330900" y="1400718"/>
                  <a:pt x="0" y="1087157"/>
                  <a:pt x="0" y="700359"/>
                </a:cubicBez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2673" tIns="281330" rIns="292673" bIns="281330" numCol="1" spcCol="1270" anchor="ctr" anchorCtr="0">
            <a:noAutofit/>
          </a:bodyPr>
          <a:lstStyle/>
          <a:p>
            <a:pPr marL="0" lvl="0" indent="0" algn="ctr" defTabSz="2667000">
              <a:lnSpc>
                <a:spcPct val="90000"/>
              </a:lnSpc>
              <a:spcBef>
                <a:spcPct val="0"/>
              </a:spcBef>
              <a:spcAft>
                <a:spcPct val="35000"/>
              </a:spcAft>
              <a:buNone/>
            </a:pPr>
            <a:r>
              <a:rPr lang="en-US" sz="1400"/>
              <a:t>Customer Billing</a:t>
            </a:r>
            <a:endParaRPr lang="en-US" sz="1400" kern="1200"/>
          </a:p>
        </p:txBody>
      </p:sp>
      <p:sp>
        <p:nvSpPr>
          <p:cNvPr id="28" name="Freeform 27">
            <a:extLst>
              <a:ext uri="{FF2B5EF4-FFF2-40B4-BE49-F238E27FC236}">
                <a16:creationId xmlns:a16="http://schemas.microsoft.com/office/drawing/2014/main" id="{984FE378-C7FC-8B1E-E9EB-4E69EEB1A80E}"/>
              </a:ext>
            </a:extLst>
          </p:cNvPr>
          <p:cNvSpPr/>
          <p:nvPr/>
        </p:nvSpPr>
        <p:spPr>
          <a:xfrm rot="21533893">
            <a:off x="8445472" y="3080933"/>
            <a:ext cx="864979" cy="515254"/>
          </a:xfrm>
          <a:custGeom>
            <a:avLst/>
            <a:gdLst>
              <a:gd name="connsiteX0" fmla="*/ 0 w 387274"/>
              <a:gd name="connsiteY0" fmla="*/ 103051 h 515254"/>
              <a:gd name="connsiteX1" fmla="*/ 193637 w 387274"/>
              <a:gd name="connsiteY1" fmla="*/ 103051 h 515254"/>
              <a:gd name="connsiteX2" fmla="*/ 193637 w 387274"/>
              <a:gd name="connsiteY2" fmla="*/ 0 h 515254"/>
              <a:gd name="connsiteX3" fmla="*/ 387274 w 387274"/>
              <a:gd name="connsiteY3" fmla="*/ 257627 h 515254"/>
              <a:gd name="connsiteX4" fmla="*/ 193637 w 387274"/>
              <a:gd name="connsiteY4" fmla="*/ 515254 h 515254"/>
              <a:gd name="connsiteX5" fmla="*/ 193637 w 387274"/>
              <a:gd name="connsiteY5" fmla="*/ 412203 h 515254"/>
              <a:gd name="connsiteX6" fmla="*/ 0 w 387274"/>
              <a:gd name="connsiteY6" fmla="*/ 412203 h 515254"/>
              <a:gd name="connsiteX7" fmla="*/ 0 w 387274"/>
              <a:gd name="connsiteY7" fmla="*/ 103051 h 5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274" h="515254">
                <a:moveTo>
                  <a:pt x="0" y="103051"/>
                </a:moveTo>
                <a:lnTo>
                  <a:pt x="193637" y="103051"/>
                </a:lnTo>
                <a:lnTo>
                  <a:pt x="193637" y="0"/>
                </a:lnTo>
                <a:lnTo>
                  <a:pt x="387274" y="257627"/>
                </a:lnTo>
                <a:lnTo>
                  <a:pt x="193637" y="515254"/>
                </a:lnTo>
                <a:lnTo>
                  <a:pt x="193637" y="412203"/>
                </a:lnTo>
                <a:lnTo>
                  <a:pt x="0" y="412203"/>
                </a:lnTo>
                <a:lnTo>
                  <a:pt x="0" y="10305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3050" rIns="116181" bIns="103051" numCol="1" spcCol="1270" anchor="ctr" anchorCtr="0">
            <a:noAutofit/>
          </a:bodyPr>
          <a:lstStyle/>
          <a:p>
            <a:pPr marL="0" lvl="0" indent="0" algn="ctr" defTabSz="266700">
              <a:lnSpc>
                <a:spcPct val="90000"/>
              </a:lnSpc>
              <a:spcBef>
                <a:spcPct val="0"/>
              </a:spcBef>
              <a:spcAft>
                <a:spcPct val="35000"/>
              </a:spcAft>
              <a:buNone/>
            </a:pPr>
            <a:r>
              <a:rPr lang="en-US" sz="800" kern="1200">
                <a:solidFill>
                  <a:schemeClr val="tx1"/>
                </a:solidFill>
              </a:rPr>
              <a:t>Final</a:t>
            </a:r>
          </a:p>
        </p:txBody>
      </p:sp>
      <p:sp>
        <p:nvSpPr>
          <p:cNvPr id="30" name="Freeform 29">
            <a:extLst>
              <a:ext uri="{FF2B5EF4-FFF2-40B4-BE49-F238E27FC236}">
                <a16:creationId xmlns:a16="http://schemas.microsoft.com/office/drawing/2014/main" id="{A0A5CC6E-502A-037B-6967-A0BD4CA08F0F}"/>
              </a:ext>
            </a:extLst>
          </p:cNvPr>
          <p:cNvSpPr/>
          <p:nvPr/>
        </p:nvSpPr>
        <p:spPr>
          <a:xfrm>
            <a:off x="9315325" y="4613696"/>
            <a:ext cx="1478172" cy="1400717"/>
          </a:xfrm>
          <a:custGeom>
            <a:avLst/>
            <a:gdLst>
              <a:gd name="connsiteX0" fmla="*/ 0 w 1478172"/>
              <a:gd name="connsiteY0" fmla="*/ 700359 h 1400717"/>
              <a:gd name="connsiteX1" fmla="*/ 739086 w 1478172"/>
              <a:gd name="connsiteY1" fmla="*/ 0 h 1400717"/>
              <a:gd name="connsiteX2" fmla="*/ 1478172 w 1478172"/>
              <a:gd name="connsiteY2" fmla="*/ 700359 h 1400717"/>
              <a:gd name="connsiteX3" fmla="*/ 739086 w 1478172"/>
              <a:gd name="connsiteY3" fmla="*/ 1400718 h 1400717"/>
              <a:gd name="connsiteX4" fmla="*/ 0 w 1478172"/>
              <a:gd name="connsiteY4" fmla="*/ 700359 h 140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72" h="1400717">
                <a:moveTo>
                  <a:pt x="0" y="700359"/>
                </a:moveTo>
                <a:cubicBezTo>
                  <a:pt x="0" y="313561"/>
                  <a:pt x="330900" y="0"/>
                  <a:pt x="739086" y="0"/>
                </a:cubicBezTo>
                <a:cubicBezTo>
                  <a:pt x="1147272" y="0"/>
                  <a:pt x="1478172" y="313561"/>
                  <a:pt x="1478172" y="700359"/>
                </a:cubicBezTo>
                <a:cubicBezTo>
                  <a:pt x="1478172" y="1087157"/>
                  <a:pt x="1147272" y="1400718"/>
                  <a:pt x="739086" y="1400718"/>
                </a:cubicBezTo>
                <a:cubicBezTo>
                  <a:pt x="330900" y="1400718"/>
                  <a:pt x="0" y="1087157"/>
                  <a:pt x="0" y="700359"/>
                </a:cubicBez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2673" tIns="281330" rIns="292673" bIns="281330" numCol="1" spcCol="1270" anchor="ctr" anchorCtr="0">
            <a:noAutofit/>
          </a:bodyPr>
          <a:lstStyle/>
          <a:p>
            <a:pPr marL="0" lvl="0" indent="0" algn="ctr" defTabSz="2667000">
              <a:lnSpc>
                <a:spcPct val="90000"/>
              </a:lnSpc>
              <a:spcBef>
                <a:spcPct val="0"/>
              </a:spcBef>
              <a:spcAft>
                <a:spcPct val="35000"/>
              </a:spcAft>
              <a:buNone/>
            </a:pPr>
            <a:r>
              <a:rPr lang="en-US" sz="1400" kern="1200"/>
              <a:t>Revenue/ </a:t>
            </a:r>
            <a:r>
              <a:rPr lang="en-US" sz="1400"/>
              <a:t>Our Salaries</a:t>
            </a:r>
            <a:endParaRPr lang="en-US" sz="1400" kern="1200"/>
          </a:p>
        </p:txBody>
      </p:sp>
      <p:sp>
        <p:nvSpPr>
          <p:cNvPr id="31" name="Freeform 30">
            <a:extLst>
              <a:ext uri="{FF2B5EF4-FFF2-40B4-BE49-F238E27FC236}">
                <a16:creationId xmlns:a16="http://schemas.microsoft.com/office/drawing/2014/main" id="{07417C0B-799C-DEA8-5FA0-A06A7C2AE056}"/>
              </a:ext>
            </a:extLst>
          </p:cNvPr>
          <p:cNvSpPr/>
          <p:nvPr/>
        </p:nvSpPr>
        <p:spPr>
          <a:xfrm rot="5400000">
            <a:off x="9741564" y="4108969"/>
            <a:ext cx="530659" cy="495073"/>
          </a:xfrm>
          <a:custGeom>
            <a:avLst/>
            <a:gdLst>
              <a:gd name="connsiteX0" fmla="*/ 0 w 387274"/>
              <a:gd name="connsiteY0" fmla="*/ 103051 h 515254"/>
              <a:gd name="connsiteX1" fmla="*/ 193637 w 387274"/>
              <a:gd name="connsiteY1" fmla="*/ 103051 h 515254"/>
              <a:gd name="connsiteX2" fmla="*/ 193637 w 387274"/>
              <a:gd name="connsiteY2" fmla="*/ 0 h 515254"/>
              <a:gd name="connsiteX3" fmla="*/ 387274 w 387274"/>
              <a:gd name="connsiteY3" fmla="*/ 257627 h 515254"/>
              <a:gd name="connsiteX4" fmla="*/ 193637 w 387274"/>
              <a:gd name="connsiteY4" fmla="*/ 515254 h 515254"/>
              <a:gd name="connsiteX5" fmla="*/ 193637 w 387274"/>
              <a:gd name="connsiteY5" fmla="*/ 412203 h 515254"/>
              <a:gd name="connsiteX6" fmla="*/ 0 w 387274"/>
              <a:gd name="connsiteY6" fmla="*/ 412203 h 515254"/>
              <a:gd name="connsiteX7" fmla="*/ 0 w 387274"/>
              <a:gd name="connsiteY7" fmla="*/ 103051 h 5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274" h="515254">
                <a:moveTo>
                  <a:pt x="0" y="103051"/>
                </a:moveTo>
                <a:lnTo>
                  <a:pt x="193637" y="103051"/>
                </a:lnTo>
                <a:lnTo>
                  <a:pt x="193637" y="0"/>
                </a:lnTo>
                <a:lnTo>
                  <a:pt x="387274" y="257627"/>
                </a:lnTo>
                <a:lnTo>
                  <a:pt x="193637" y="515254"/>
                </a:lnTo>
                <a:lnTo>
                  <a:pt x="193637" y="412203"/>
                </a:lnTo>
                <a:lnTo>
                  <a:pt x="0" y="412203"/>
                </a:lnTo>
                <a:lnTo>
                  <a:pt x="0" y="10305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3050" rIns="116181" bIns="103051" numCol="1" spcCol="1270" anchor="ctr" anchorCtr="0">
            <a:noAutofit/>
          </a:bodyPr>
          <a:lstStyle/>
          <a:p>
            <a:pPr marL="0" lvl="0" indent="0" algn="ctr" defTabSz="266700">
              <a:lnSpc>
                <a:spcPct val="90000"/>
              </a:lnSpc>
              <a:spcBef>
                <a:spcPct val="0"/>
              </a:spcBef>
              <a:spcAft>
                <a:spcPct val="35000"/>
              </a:spcAft>
              <a:buNone/>
            </a:pPr>
            <a:endParaRPr lang="en-US" sz="800" kern="1200">
              <a:solidFill>
                <a:schemeClr val="tx1"/>
              </a:solidFill>
            </a:endParaRPr>
          </a:p>
        </p:txBody>
      </p:sp>
      <p:sp>
        <p:nvSpPr>
          <p:cNvPr id="4" name="TextBox 3">
            <a:extLst>
              <a:ext uri="{FF2B5EF4-FFF2-40B4-BE49-F238E27FC236}">
                <a16:creationId xmlns:a16="http://schemas.microsoft.com/office/drawing/2014/main" id="{D1F74408-F670-00BE-972B-3733CD1B9BC4}"/>
              </a:ext>
            </a:extLst>
          </p:cNvPr>
          <p:cNvSpPr txBox="1"/>
          <p:nvPr/>
        </p:nvSpPr>
        <p:spPr>
          <a:xfrm>
            <a:off x="2599148" y="5874062"/>
            <a:ext cx="3648267" cy="110030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venir Next LT Pro"/>
                <a:ea typeface="+mn-ea"/>
                <a:cs typeface="+mn-cs"/>
              </a:rPr>
              <a:t>*</a:t>
            </a:r>
            <a:r>
              <a:rPr kumimoji="0" lang="en-US" sz="1050" b="0" i="0" u="none" strike="noStrike" kern="1200" cap="none" spc="0" normalizeH="0" baseline="0" noProof="0" dirty="0">
                <a:ln>
                  <a:noFill/>
                </a:ln>
                <a:effectLst/>
                <a:uLnTx/>
                <a:uFillTx/>
                <a:latin typeface="Avenir Next LT Pro"/>
                <a:ea typeface="+mn-ea"/>
                <a:cs typeface="+mn-cs"/>
              </a:rPr>
              <a:t>View user login v.user-111111 has been created in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Avenir Next LT Pro"/>
                <a:ea typeface="+mn-ea"/>
                <a:cs typeface="+mn-cs"/>
              </a:rPr>
              <a:t>AIESL RAMCO (URL: https://</a:t>
            </a:r>
            <a:r>
              <a:rPr kumimoji="0" lang="en-US" sz="1050" b="0" i="0" u="none" strike="noStrike" kern="1200" cap="none" spc="0" normalizeH="0" baseline="0" noProof="0" dirty="0" err="1">
                <a:ln>
                  <a:noFill/>
                </a:ln>
                <a:effectLst/>
                <a:uLnTx/>
                <a:uFillTx/>
                <a:latin typeface="Avenir Next LT Pro"/>
                <a:ea typeface="+mn-ea"/>
                <a:cs typeface="+mn-cs"/>
              </a:rPr>
              <a:t>aiesl.ramcocloud.com</a:t>
            </a:r>
            <a:r>
              <a:rPr kumimoji="0" lang="en-US" sz="1050" b="0" i="0" u="none" strike="noStrike" kern="1200" cap="none" spc="0" normalizeH="0" baseline="0" noProof="0" dirty="0">
                <a:ln>
                  <a:noFill/>
                </a:ln>
                <a:effectLst/>
                <a:uLnTx/>
                <a:uFillTx/>
                <a:latin typeface="Avenir Next LT Pro"/>
                <a:ea typeface="+mn-ea"/>
                <a:cs typeface="+mn-cs"/>
              </a:rPr>
              <a:t>/</a:t>
            </a:r>
            <a:r>
              <a:rPr kumimoji="0" lang="en-US" sz="1050" b="0" i="0" u="none" strike="noStrike" kern="1200" cap="none" spc="0" normalizeH="0" baseline="0" noProof="0" dirty="0" err="1">
                <a:ln>
                  <a:noFill/>
                </a:ln>
                <a:effectLst/>
                <a:uLnTx/>
                <a:uFillTx/>
                <a:latin typeface="Avenir Next LT Pro"/>
                <a:ea typeface="+mn-ea"/>
                <a:cs typeface="+mn-cs"/>
              </a:rPr>
              <a:t>extui</a:t>
            </a:r>
            <a:r>
              <a:rPr kumimoji="0" lang="en-US" sz="1050" b="0" i="0" u="none" strike="noStrike" kern="1200" cap="none" spc="0" normalizeH="0" baseline="0" noProof="0" dirty="0">
                <a:ln>
                  <a:noFill/>
                </a:ln>
                <a:effectLst/>
                <a:uLnTx/>
                <a:uFillTx/>
                <a:latin typeface="Avenir Next LT Pro"/>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Avenir Next LT Pro"/>
                <a:ea typeface="+mn-ea"/>
                <a:cs typeface="+mn-cs"/>
              </a:rPr>
              <a:t>for operators to check the status of package/wo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Avenir Next LT Pro"/>
                <a:ea typeface="+mn-ea"/>
                <a:cs typeface="+mn-cs"/>
              </a:rPr>
              <a:t>and download the attached package scan.</a:t>
            </a:r>
          </a:p>
          <a:p>
            <a:endParaRPr lang="en-US" dirty="0"/>
          </a:p>
        </p:txBody>
      </p:sp>
    </p:spTree>
    <p:extLst>
      <p:ext uri="{BB962C8B-B14F-4D97-AF65-F5344CB8AC3E}">
        <p14:creationId xmlns:p14="http://schemas.microsoft.com/office/powerpoint/2010/main" val="255691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D71D-502A-E114-5D99-A0FBD052D93A}"/>
              </a:ext>
            </a:extLst>
          </p:cNvPr>
          <p:cNvSpPr>
            <a:spLocks noGrp="1"/>
          </p:cNvSpPr>
          <p:nvPr>
            <p:ph type="title"/>
          </p:nvPr>
        </p:nvSpPr>
        <p:spPr/>
        <p:txBody>
          <a:bodyPr/>
          <a:lstStyle/>
          <a:p>
            <a:r>
              <a:rPr lang="en-US"/>
              <a:t>Future Upgrade 5.9.3</a:t>
            </a:r>
          </a:p>
        </p:txBody>
      </p:sp>
      <p:graphicFrame>
        <p:nvGraphicFramePr>
          <p:cNvPr id="10" name="Content Placeholder 5">
            <a:extLst>
              <a:ext uri="{FF2B5EF4-FFF2-40B4-BE49-F238E27FC236}">
                <a16:creationId xmlns:a16="http://schemas.microsoft.com/office/drawing/2014/main" id="{1CD642D0-14C8-CEF7-8172-A57E5D8F36E3}"/>
              </a:ext>
            </a:extLst>
          </p:cNvPr>
          <p:cNvGraphicFramePr>
            <a:graphicFrameLocks noGrp="1"/>
          </p:cNvGraphicFramePr>
          <p:nvPr>
            <p:ph idx="1"/>
          </p:nvPr>
        </p:nvGraphicFramePr>
        <p:xfrm>
          <a:off x="838200" y="1221777"/>
          <a:ext cx="10515600" cy="5067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a:extLst>
              <a:ext uri="{FF2B5EF4-FFF2-40B4-BE49-F238E27FC236}">
                <a16:creationId xmlns:a16="http://schemas.microsoft.com/office/drawing/2014/main" id="{8EFF4BC9-62F4-1313-56A2-12B275DE611E}"/>
              </a:ext>
            </a:extLst>
          </p:cNvPr>
          <p:cNvGrpSpPr/>
          <p:nvPr/>
        </p:nvGrpSpPr>
        <p:grpSpPr>
          <a:xfrm>
            <a:off x="5001658" y="2606440"/>
            <a:ext cx="1496922" cy="1073194"/>
            <a:chOff x="5001658" y="2606440"/>
            <a:chExt cx="1496922" cy="1073194"/>
          </a:xfrm>
        </p:grpSpPr>
        <p:pic>
          <p:nvPicPr>
            <p:cNvPr id="11" name="Picture 10">
              <a:extLst>
                <a:ext uri="{FF2B5EF4-FFF2-40B4-BE49-F238E27FC236}">
                  <a16:creationId xmlns:a16="http://schemas.microsoft.com/office/drawing/2014/main" id="{F0FAA7DC-0EE1-9ED0-8F8B-431873320E31}"/>
                </a:ext>
              </a:extLst>
            </p:cNvPr>
            <p:cNvPicPr>
              <a:picLocks noChangeAspect="1"/>
            </p:cNvPicPr>
            <p:nvPr/>
          </p:nvPicPr>
          <p:blipFill>
            <a:blip r:embed="rId7">
              <a:alphaModFix amt="80000"/>
              <a:extLst>
                <a:ext uri="{BEBA8EAE-BF5A-486C-A8C5-ECC9F3942E4B}">
                  <a14:imgProps xmlns:a14="http://schemas.microsoft.com/office/drawing/2010/main">
                    <a14:imgLayer r:embed="rId8">
                      <a14:imgEffect>
                        <a14:colorTemperature colorTemp="3075"/>
                      </a14:imgEffect>
                    </a14:imgLayer>
                  </a14:imgProps>
                </a:ext>
              </a:extLst>
            </a:blip>
            <a:stretch>
              <a:fillRect/>
            </a:stretch>
          </p:blipFill>
          <p:spPr>
            <a:xfrm>
              <a:off x="5332196" y="2606440"/>
              <a:ext cx="1166384" cy="822560"/>
            </a:xfrm>
            <a:prstGeom prst="rect">
              <a:avLst/>
            </a:prstGeom>
          </p:spPr>
        </p:pic>
        <p:sp>
          <p:nvSpPr>
            <p:cNvPr id="12" name="Rectangle 11" descr="Fax">
              <a:extLst>
                <a:ext uri="{FF2B5EF4-FFF2-40B4-BE49-F238E27FC236}">
                  <a16:creationId xmlns:a16="http://schemas.microsoft.com/office/drawing/2014/main" id="{75537DCD-63C1-7966-3FD0-1D5804DC54A0}"/>
                </a:ext>
              </a:extLst>
            </p:cNvPr>
            <p:cNvSpPr/>
            <p:nvPr/>
          </p:nvSpPr>
          <p:spPr>
            <a:xfrm>
              <a:off x="5001658" y="3155891"/>
              <a:ext cx="704485" cy="523743"/>
            </a:xfrm>
            <a:prstGeom prst="rect">
              <a:avLst/>
            </a:prstGeom>
            <a:blipFill dpi="0" rotWithShape="1">
              <a:blip r:embed="rId9">
                <a:alphaModFix amt="5262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3350949257"/>
      </p:ext>
    </p:extLst>
  </p:cSld>
  <p:clrMapOvr>
    <a:masterClrMapping/>
  </p:clrMapOvr>
</p:sld>
</file>

<file path=ppt/theme/theme1.xml><?xml version="1.0" encoding="utf-8"?>
<a:theme xmlns:a="http://schemas.openxmlformats.org/drawingml/2006/main" name="ShapesVTI">
  <a:themeElements>
    <a:clrScheme name="Office">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2880</Words>
  <Application>Microsoft Macintosh PowerPoint</Application>
  <PresentationFormat>Widescreen</PresentationFormat>
  <Paragraphs>448</Paragraphs>
  <Slides>67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Avenir Next LT Pro</vt:lpstr>
      <vt:lpstr>Calibri</vt:lpstr>
      <vt:lpstr>pg-1ff7</vt:lpstr>
      <vt:lpstr>Times New Roman</vt:lpstr>
      <vt:lpstr>Tw Cen MT</vt:lpstr>
      <vt:lpstr>Wingdings</vt:lpstr>
      <vt:lpstr>ShapesVTI</vt:lpstr>
      <vt:lpstr>Ramco MRO Online Workscope  </vt:lpstr>
      <vt:lpstr>Revisions:</vt:lpstr>
      <vt:lpstr>References:</vt:lpstr>
      <vt:lpstr>Abbreviations :</vt:lpstr>
      <vt:lpstr>Production Server:</vt:lpstr>
      <vt:lpstr>Our Goals </vt:lpstr>
      <vt:lpstr>Master Data Control Center (MDCC)</vt:lpstr>
      <vt:lpstr>Ramco + SAP = Customer Billing–&gt;OUR SALARIES</vt:lpstr>
      <vt:lpstr>Future Upgrade 5.9.3</vt:lpstr>
      <vt:lpstr>SOP Component Replacement: Air India/AI Exp/other 3rd Parties</vt:lpstr>
      <vt:lpstr>Component Replacement to be updated in discrepancy —AI/AI Exp/ 3rd parties</vt:lpstr>
      <vt:lpstr>U/S Component Manual Tag using FTM U/S tag Form</vt:lpstr>
      <vt:lpstr>Component Replacement</vt:lpstr>
      <vt:lpstr>Invoking and Revoking MEL Entries in Ramco– AI/AI Exp/ 3rd Parties</vt:lpstr>
      <vt:lpstr>DRDO and SESF Compo Replacement</vt:lpstr>
      <vt:lpstr>SOP for heavy check package generation in AIESL RAMCO MRO server</vt:lpstr>
      <vt:lpstr>PowerPoint Presentation</vt:lpstr>
      <vt:lpstr>PowerPoint Presentation</vt:lpstr>
      <vt:lpstr>Present Issues: </vt:lpstr>
      <vt:lpstr>Good ITMRO Practices</vt:lpstr>
      <vt:lpstr>PowerPoint Presentation</vt:lpstr>
      <vt:lpstr>Practical: Creation of Work Package and feeding journey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on an Existing Package  </vt:lpstr>
      <vt:lpstr>PowerPoint Presentation</vt:lpstr>
      <vt:lpstr>Component Replacement</vt:lpstr>
      <vt:lpstr>PowerPoint Presentation</vt:lpstr>
      <vt:lpstr>Close the Discrepancy</vt:lpstr>
      <vt:lpstr>Closing a Discrepancy</vt:lpstr>
      <vt:lpstr>Inspector (AME) sign off in the Discrepancy</vt:lpstr>
      <vt:lpstr>Where to See the Errors</vt:lpstr>
      <vt:lpstr>Sign off Requirement</vt:lpstr>
      <vt:lpstr>Successfully Closed, Green Dot</vt:lpstr>
      <vt:lpstr>Work Monitoring and Control</vt:lpstr>
      <vt:lpstr>Work Monitoring and Control, for Shop</vt:lpstr>
      <vt:lpstr>PowerPoint Presentation</vt:lpstr>
      <vt:lpstr>For Line/Base Maintenance </vt:lpstr>
      <vt:lpstr>For Line/Base Maintenance, cont’d </vt:lpstr>
      <vt:lpstr>For Line/Base Maintenance, cont’d </vt:lpstr>
      <vt:lpstr>For Line/Base Maintenance, cont’d </vt:lpstr>
      <vt:lpstr>Generation of Non Routine Card</vt:lpstr>
      <vt:lpstr>Go to HOME</vt:lpstr>
      <vt:lpstr>Supply the necessary inputs and generate NRC</vt:lpstr>
      <vt:lpstr>Voila! Our First Production </vt:lpstr>
      <vt:lpstr>PowerPoint Presentation</vt:lpstr>
      <vt:lpstr>SHOP PROCESS CHANGE</vt:lpstr>
      <vt:lpstr>Add discrepancy</vt:lpstr>
      <vt:lpstr>Add discrepancy</vt:lpstr>
      <vt:lpstr>Add discrepancy</vt:lpstr>
      <vt:lpstr>Add discrepancy</vt:lpstr>
      <vt:lpstr>Generate NRC Report</vt:lpstr>
      <vt:lpstr>Generate NRC Report</vt:lpstr>
      <vt:lpstr>PowerPoint Presentation</vt:lpstr>
      <vt:lpstr>Useful Forms:</vt:lpstr>
      <vt:lpstr>PowerPoint Presentation</vt:lpstr>
      <vt:lpstr>PowerPoint Presentation</vt:lpstr>
      <vt:lpstr>Ramco Help Desk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SUNIL KUMAR</dc:creator>
  <cp:lastModifiedBy>SUNIL KUMAR</cp:lastModifiedBy>
  <cp:revision>2</cp:revision>
  <dcterms:created xsi:type="dcterms:W3CDTF">2023-11-03T11:32:57Z</dcterms:created>
  <dcterms:modified xsi:type="dcterms:W3CDTF">2024-01-23T17:24:42Z</dcterms:modified>
</cp:coreProperties>
</file>